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72B8CC-0333-4878-90DE-C7698E78D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AC61A-8282-45DE-B911-F284F7BCE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6E2EE0-828C-4E03-AABF-17F974FE4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8250F4-EF61-4357-9243-83535C4F55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B6FA5B-C195-4C10-9E20-A883027204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02A5C7-79C7-45FB-AAD4-2005A41982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B87571-1D86-43BC-BC76-45430C0A4B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D625EE-EF13-4D37-AB30-62B8476D9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88AD2B-E74A-46F5-B217-72B26A1CD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19C8C-0F21-43B4-ADB5-A38122C8F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C02CB-0E05-4AF7-B956-E51E905DAE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1101106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预防全球健康概论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全球健康问题概述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预防全球健康问题的策略和方法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全球健康问题的跨领域合作与交流</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预防全球健康问题的未来展望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案例研究：成功预防全球健康问题的实践和经验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全球健康问题概述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全球健康问题的定义和重要性</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全球健康问题是指跨越国界并对全球人类健康产生影响的问题，如传染病、慢性疾病、营养不良等。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全球健康问题对人类生存和发展具有重大影响，是各国政府和国际社会关注的重点领域。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全球健康问题的现状和趋势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全球健康问题依然严峻，如艾滋病、结核病、疟疾等传染病，以及心血管疾病、糖尿病等慢性疾病依然威胁着人类的生命健康。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随着全球化进程加速，人口老龄化、环境污染、气候变化等因素对全球健康的影响日益凸显，全球健康问题呈现多样化、复杂化的趋势。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全球健康问题的解决需要各国政府、国际组织、科研机构等多方面的合作与努力，但存在着诸如资金不足、技术落后、政策不协调等困难和挑战。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的进步和全球化的发展，人类对全球健康问题的认识和解决能力不断提升，国际合作也日益加强，为解决全球健康问题提供了更多的机遇和可能性。同时，新兴市场的崛起和发展中国家的崛起也为解决全球健康问题提供了更多的资源和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全球健康问题的挑战和机遇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预防全球健康问题的策略和方法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预防性卫生保健策略</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通过定期体检，可以及时发现潜在的健康问题，采取相应的预防措施。</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合理饮食、适量运动、戒烟限酒、心理平衡等健康的生活方式有助于降低患病风险。</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接种疫苗是预防传染病的有效手段，应按照国家免疫规划及时给宝宝接种疫苗。</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定期进行体检</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保持健康的生活方式</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预防接种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疫苗种类</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接种程序</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预防疾病传播</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疫苗接种和预防疾病传播</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根据不同年龄段和地区流行病情况制定接种程序，确保宝宝在最佳时机接种疫苗。</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除了接种疫苗外，还应采取措施如勤洗手、戴口罩等，以降低疾病传播风险。</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包括减毒活疫苗、灭活疫苗、基因工程疫苗等，根据不同疾病选择合适的疫苗进行接种。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卫生设施</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加强卫生设施建设，提供安全可靠的饮用水和卫生设施，减少疾病传播的风险。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环境卫生</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保持环境清洁卫生，定期清扫居住和工作场所，减少病菌滋生和传播。</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垃圾处理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合理分类垃圾，对生活垃圾进行无害化处理，减少对环境和健康的危害。</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改善卫生设施和环境卫生</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健康教育</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通过各种渠道普及健康知识，提高公众对常见疾病的认知和预防能力。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健康行为倡导</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倡导健康的生活方式，如合理饮食、适量运动、戒烟限酒等，促进全民健康素养的提升。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个人防护</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加强个人防护意识，如佩戴口罩、勤洗手、避免拥挤场所等，降低感染疾病的风险。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提高公众健康意识和行为习惯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全球健康问题的跨领域合作与交流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https://d.book118.com/438111011062006036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2024-09-15T18:52:59.251</cp:lastPrinted>
  <dcterms:created xsi:type="dcterms:W3CDTF">2024-09-15T10:52:59Z</dcterms:created>
  <dcterms:modified xsi:type="dcterms:W3CDTF">2024-09-15T10:53:01Z</dcterms:modified>
</cp:coreProperties>
</file>