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CAF66-C6F6-4718-9BD1-F0CA5B2BF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B04FD-2259-41EF-AF1A-A6E62881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49EB8-63B5-4A53-8DA8-5AB40B18F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5387C-F6B9-4BCD-9BD9-61DC42DF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5A7A1-FB76-4522-9F05-83221E6DF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286BF8-41E2-4F11-9BD1-526205D9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81FE7-4374-4C1F-8FAC-F3A2788B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891ED-2D12-4C29-A2D6-031CC8B64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AF88B-5693-43E4-8613-9C5AB63D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31F27-7B63-45F7-889E-7ADA7CE34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4DDEC-BEDD-4A0E-9741-251389F9A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104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培养员工参与度的企业文化培训方案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企业文化与员工参与度关系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培训内容及方法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培训实施步骤与时间安排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88" r="181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营造良好的企业氛围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通过培训，促进员工之间的沟通与交流，营造积极向上、和谐共融的企业氛围。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提升员工对企业文化的认同感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通过培训，使员工更加深入地了解企业的价值观、使命和愿景，从而增强对企业的认同感和归属感。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激发员工参与企业文化建设的积极性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培养员工成为企业文化建设的积极参与者，为企业的长远发展贡献力量。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使新员工快速融入企业，了解并认同企业文化。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新入职员工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3" r="171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在职员工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提升在职员工对企业文化的认知，激发其参与企业文化建设的热情。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强化管理人员对企业文化的理解和传播，发挥其在企业文化建设中的引领作用。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企业文化与员工参与度关系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企业文化是指企业在长期经营过程中形成的，被全体员工共同认可并遵循的价值观、行为准则、企业精神、道德规范等总和。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企业文化包括企业的使命、愿景、核心价值观、企业精神、道德规范、行为准则等方面，它体现了企业的独特性和核心竞争力，是企业持续发展的重要保障。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员工参与度的定义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员工参与度是指员工在工作中所表现出的积极性、主动性和创造性，以及对企业目标和价值观的认同程度。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员工参与度对企业文化的影响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员工的高参与度可以促进企业文化的形成和发展，增强企业文化的凝聚力和向心力；同时，员工参与度也是企业文化落地的重要保障，只有将企业文化真正融入到员工的行为和思维中，才能发挥其应有的作用。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员工参与度对企业文化的影响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企业文化对员工参与度的引导作用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企业文化可以为员工提供一个明确的价值导向和行为准则，引导员工在工作中积极投入、主动创新，从而提高员工的参与度。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企业文化对员工参与度的激励作用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企业文化中所倡导的企业精神、道德规范等可以激发员工的归属感和自豪感，提高员工的工作满意度和忠诚度，进而促进员工的参与度。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企业文化对员工参与度的保障作用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企业文化可以为员工创造一个良好的工作环境和氛围，提供必要的支持和资源，帮助员工解决工作中遇到的问题和困难，从而保障员工的参与度。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企业文化对员工参与度的作用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培训内容及方法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向员工传达企业的使命和愿景，激发员工的归属感和使命感。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企业使命与愿景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深入解析企业的核心价值观，引导员工在日常工作中践行这些价值观。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阐释企业独特的企业精神，鼓励员工积极传承和发扬这种精神。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企业文化理念培训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明确员工在企业内部的行为规范，包括言行举止、团队协作、职业道德等方面。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培训员工掌握基本的商务礼仪和社交礼仪，提升企业形象和员工个人素质。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礼仪礼节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教授员工有效的沟通技巧，提高团队协作效率和员工之间的互信。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企业文化行为培训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136" b="221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企业文化制度培训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向员工介绍企业的各项制度，包括人事制度、财务制度、业务流程等，确保员工了解并遵守相关规定。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政策宣导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及时传达企业的最新政策和重要决策，帮助员工了解企业的发展方向和战略意图。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讲解企业的激励机制和奖励政策，激发员工的工作积极性和创造力。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选取企业文化建设的典型案例，组织员工进行学习和讨论，引导员工深入思考企业文化的内涵和实践。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邀请企业文化领域的专家或企业内部资深人士进行讲座，分享企业文化建设的经验和见解。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组织员工分组进行讨论，分享各自在工作中践行企业文化的经验和心得，促进员工之间的交流和学习。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90" r="1709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958" r="119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培训方法：讲座、案例分析、小组讨论等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https://d.book118.com/438111043035006025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2024-09-01T19:40:13.398</cp:lastPrinted>
  <dcterms:created xsi:type="dcterms:W3CDTF">2024-09-01T11:40:13Z</dcterms:created>
  <dcterms:modified xsi:type="dcterms:W3CDTF">2024-09-01T11:40:15Z</dcterms:modified>
</cp:coreProperties>
</file>