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A2AAD-4CF8-4F43-A861-B71837D18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77731-1FF4-4FBC-8273-7523B1D16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D417B-5338-4846-AA72-AE945001B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200A1-A654-4529-BA45-21FCA9FF3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894783-46F8-4ECB-869B-4000CD20D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B78C65-B1B7-4A86-963A-513C5CFCE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B0EC2-52B3-46C7-A1CA-6F9A2B8CE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82046-5E17-447D-A8A4-8089208BB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818BB-3C26-4944-94AF-25FE11135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D08F6-B9FC-4E52-9107-68E0A6DB8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90D0C-EE78-4D7A-B4FB-1F0B46381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110461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可再生能源技术的效益评估与市场化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效益评估方法论述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实证分析与案例研究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可再生能源产业具有巨大的经济潜力，能够创造就业机会，推动经济增长。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能源危机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随着化石能源的日益枯竭，全球面临能源危机，可再生能源成为解决能源问题的重要途径。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化石能源的过度使用导致环境污染和全球气候变化，可再生能源有助于减少温室气体排放，保护环境。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28" b="32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国际上对可再生能源技术的研究已经相当成熟，包括太阳能、风能、水能、生物质能等多种技术，且已广泛应用于实际生产和生活中。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我国可再生能源技术研究起步较晚，但近年来发展迅速，政府大力支持可再生能源产业的发展，相关技术不断取得突破。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国际研究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推动可再生能源市场化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通过市场化手段，可以促进可再生能源技术的推广和应用，提高其市场竞争力，进一步推动可再生能源产业的发展。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可再生能源技术的推广和应用有助于实现经济、环境和社会的可持续发展，为人类的未来创造更加美好的生活。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评估可再生能源技术的效益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通过对可再生能源技术的效益进行评估，可以了解其在经济、环境和社会方面的优势，为政策制定和投资决策提供依据。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可再生能源技术概述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54" r="815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可再生能源是指在自然界中可持续产生的能源，不会耗尽或对环境造成严重影响的能源。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可再生能源包括太阳能、风能、水能、生物质能、地热能等。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可再生能源技术原理及特点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可再生能源技术通过转换自然界中存在的可再生能源为电能、热能等形式，以供人类使用。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可再生能源具有清洁、可持续、可再生、分布广泛等特点，对于缓解能源危机、保护生态环境具有重要意义。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可再生能源技术应用领域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电力领域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利用太阳能、风能等可再生能源发电，为城市和农村提供清洁的电力。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建筑领域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利用太阳能等可再生能源为建筑提供热水、供暖、制冷等，提高建筑的能源利用效率。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交通领域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利用生物质能等可再生能源生产生物燃料，替代传统石油燃料，减少交通领域的碳排放。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利用可再生能源为工业提供动力和热源，促进工业的可持续发展。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效益评估方法论述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通过比较可再生能源技术的投资成本与其产生的经济效益，计算出投资回报率、净现值等指标，以评估其经济可行性。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市场价格分析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研究可再生能源技术在市场中的价格波动情况，分析其价格趋势和影响因素，以预测其未来市场潜力和盈利能力。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探讨影响可再生能源技术经济效益的关键因素，如政策、技术、市场等，并分析其对经济效益的敏感程度。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067" r="190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通过测量可再生能源技术替代化石能源所减少的温室气体排放量，以评估其对缓解气候变化的贡献。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温室气体减排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研究可再生能源技术对降低大气污染物排放、改善空气质量的作用，并分析其对人类健康和生态系统的影响。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空气质量改善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探讨可再生能源技术对节约自然资源、促进资源循环利用的贡献，并分析其对可持续发展的意义。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资源节约与循环利用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环境效益评估方法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https://d.book118.com/438111046101006035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2024-09-14T12:24:08.308</cp:lastPrinted>
  <dcterms:created xsi:type="dcterms:W3CDTF">2024-09-14T04:24:08Z</dcterms:created>
  <dcterms:modified xsi:type="dcterms:W3CDTF">2024-09-14T04:24:10Z</dcterms:modified>
</cp:coreProperties>
</file>