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9888AC-1024-4B8D-863D-98FE82616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C63C18-6B63-4650-86AA-83457F494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3819B-ECB2-4693-9FE8-1880B929D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2F11C8-3171-4D61-8F3D-4D26578BE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F34287-BC01-48B7-91FF-79EA1B80B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06547C-683B-4EC7-BBAD-C2B60B705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1755D4-D2B1-412D-82D2-433A1BC6C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CF20D1-AD12-45F8-BFF0-ED1E7CFF7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C41D4E-4624-4761-A8A7-D3FC3FD22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91B01-4FDA-4F0E-949F-73060B19E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0826C-4F0B-45EA-9F5C-D483D7AE0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11406405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鼻咽纤维血管瘤护理查房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鼻咽纤维血管瘤概述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鼻咽纤维血管瘤护理评估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鼻咽纤维血管瘤护理措施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鼻咽纤维血管瘤护理效果评价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鼻咽纤维血管瘤护理查房总结与建议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鼻咽纤维血管瘤概述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925" r="109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鼻咽纤维血管瘤是一种良性肿瘤，主要发生在鼻咽部，由纤维组织和血管组织构成。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肿瘤生长缓慢，但可能逐渐增大，导致鼻塞、流涕、头痛等症状。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目前尚不明确，可能与遗传、环境因素等有关。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肿瘤由多种细胞组成，包括纤维细胞和血管内皮细胞，这些细胞相互作用导致肿瘤的形成。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484" r="17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肿瘤压迫鼻腔，导致鼻腔通气不畅。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肿瘤刺激鼻腔黏膜，导致分泌物增多。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肿瘤压迫神经，导致头痛。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如嗅觉减退、耳鸣等。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鼻塞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头痛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鼻咽纤维血管瘤护理评估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患者年龄、性别、职业等基本信息。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患者的生活习惯，如饮食、运动、作息等。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患者的家族史和遗传病史。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患者一般情况评估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333" b="25333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鼻塞、流涕、头痛、耳鸣等症状的严重程度和持续时间。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是否有反复鼻出血或大量出血的症状。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是否伴随其他症状，如视力模糊、眼球突出等。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患者症状评估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检查颈部淋巴结是否肿大，以及是否有其他异常体征。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对患者的整体状况进行评估，包括精神状态、营养状况和日常生活能力等。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25" r="952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检查鼻腔是否有新生物或肿胀，以及新生物的大小、质地和活动度。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患者体征评估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鼻咽纤维血管瘤护理措施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https://d.book118.com/438114064050006025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2024-09-01T23:32:10.323</cp:lastPrinted>
  <dcterms:created xsi:type="dcterms:W3CDTF">2024-09-01T15:32:10Z</dcterms:created>
  <dcterms:modified xsi:type="dcterms:W3CDTF">2024-09-01T15:32:12Z</dcterms:modified>
</cp:coreProperties>
</file>