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A1355-E1DC-4F23-B3B3-CE6AD39BB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05CE9-1E40-4453-A93F-3183AEBAB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2788C-FAE2-4875-8346-275F3A9A0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B74F8-7429-426B-852B-7014279B4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852B3A-8920-4683-972A-99A6B1B5F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940AE7-990B-4394-8803-E3E88D3AF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8EF652-9F0F-4148-9113-D0BDA5F1B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20EE59-9123-4B85-9BB8-CD40204C9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7012C-7ADD-48EC-8640-9F8BDE139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F992E-691A-42F5-874F-ED94F5DC6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7ACBB-E171-44A0-BC1D-F86A0EB6F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1502100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呼吸科护理用具创新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呼吸科护理用具现状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创新的呼吸科护理用具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创新护理用具的应用与优势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传统的护理用具已经不能满足现代医疗的需求，需要创新和改进。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呼吸科疾病是常见的慢性疾病，需要长期护理和关注。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3794" b="13794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通过创新的护理用具，可以更加有效地监测患者的病情，提高护理效果，缩短治疗时间。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提高护理效率和治疗效果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创新的护理用具可以更加人性化地满足患者需求，减轻患者的痛苦和不适感，提高其生活质量。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提升患者的舒适度和生活质量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护理用具的创新是医疗技术进步的重要体现，可以促进医疗行业的整体发展，为更多患者带来更好的治疗体验。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推动医疗技术的进步和发展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护理用具创新的必要性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呼吸科护理用具现状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传统呼吸科护理用具通常操作复杂，需要专业医护人员进行操作，使用门槛较高。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操作复杂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542" r="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舒适性差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便携性不足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922" r="1992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传统呼吸科护理用具可能给患者带来不适感，如面罩紧绷、呼吸不畅等。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传统呼吸科护理用具通常较为笨重，不便于携带和移动。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传统呼吸科护理用具的局限性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现有护理用具功能较为单一，不能满足多场景需求，如同时具备监测、治疗、护理等多重功能。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250" r="132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功能单一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现有护理用具与其他医疗设备的兼容性较差，难以实现数据共享和设备间的协同工作。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现有护理用具智能化程度较低，无法实现远程监控、自动调节等功能。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智能化程度低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现有护理用具的不足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创新的呼吸科护理用具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提供稳定且舒适的氧气供应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吸氧面罩采用柔软、透气的材料制成，能够紧密贴合患者的面部轮廓，减少漏气和不适感。面罩内部设计有调节氧气流量的阀门，可根据患者的需求提供稳定且适量的氧气供应。此外，新型吸氧面罩还配备有可调节的固定带，方便医护人员根据患者的头围和舒适度进行调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新型吸氧面罩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可调节温度湿度的呼吸管路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保持呼吸管路的适宜温度和湿度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调节温度湿度的呼吸管路是一种创新的护理用具，旨在为患者提供更加舒适和安全的呼吸体验。该设备通过智能控制系统，能够实时监测并调节呼吸管路的温度和湿度，以适应不同患者的需求。这种设计有助于减少呼吸管路对呼吸道黏膜的刺激，降低并发症的风险，并提高患者的治疗依从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实时监测患者的呼吸状况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的呼吸监测设备是一种集成了传感器、信号处理和数据分析技术的医疗设备。通过实时监测患者的呼吸频率、气流强度、氧气浓度等参数，该设备能够及时发现异常情况，为医护人员提供准确的诊断依据。此外，智能化的呼吸监测设备还具备数据存储和分析功能，有助于医护人员对患者的病情进行长期跟踪和评估。这种创新的护理用具提高了呼吸科护理的专业性和安全性，为患者的康复提供了有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智能化的呼吸监测设备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https://d.book118.com/438115021001006026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2024-09-02T21:57:44.362</cp:lastPrinted>
  <dcterms:created xsi:type="dcterms:W3CDTF">2024-09-02T13:57:44Z</dcterms:created>
  <dcterms:modified xsi:type="dcterms:W3CDTF">2024-09-02T13:57:46Z</dcterms:modified>
</cp:coreProperties>
</file>