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BDED3-0724-419E-BD8F-BD6644F1D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1C030-7A28-468C-9CD9-7965BCA4E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19BC3-EC9D-492A-BE4B-07E308596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A216A8-82B9-4BC6-998F-5CE6001C6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5AAD9A-82D4-46C8-8B17-086C6B21B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898925-5B82-452F-8B8E-60F60D1E1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71FB17-AD69-420A-96B6-A8EF96CE5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869A30-2461-40AC-AB25-E7A7ED8F3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B91987-391D-482C-8684-FEFB481F0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43123-E8FF-4F8A-BCF8-C8479DED0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27914-F349-4933-AA4D-FEABFDF5F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1600603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网络证券与网络保险课件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网络证券概述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网络证券业务模式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网络保险概述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网络保险业务模式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网络证券与网络保险的风险管理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网络证券概述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网络证券是指通过互联网进行证券交易、信息查询、证券投资咨询等服务的业务。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网络证券具有便捷性、实时性、个性化等特点，能够满足投资者对证券交易和信息获取的需求。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网络证券的定义与特点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20世纪90年代末，随着互联网的普及，一些证券公司开始尝试通过网络提供证券服务。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进入21世纪，随着移动互联网的兴起，网络证券业务得到了快速发展，越来越多的投资者开始通过网络进行证券交易。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创新发展阶段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近年来，随着人工智能、大数据等技术的应用，网络证券业务不断创新，为投资者提供了更加智能化、个性化的服务。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网络证券的发展历程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网络证券具有便捷性、实时性、个性化、低成本等特点，能够满足投资者对证券交易和信息获取的需求，同时还能降低交易成本，提高交易效率。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网络证券业务面临着技术风险、信息安全风险、市场风险等多种挑战，同时还需要加强监管，保障投资者的合法权益。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网络证券的优势与挑战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网络证券业务模式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网上开户与交易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网上开户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客户可以在线提交开户申请，证券公司通过审核后完成开户流程。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网上交易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客户可以通过证券公司的网络交易平台进行股票、基金等证券产品的买卖交易。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根据客户的投资需求和风险偏好，提供个性化的投资咨询服务。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个性化投资建议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提供市场走势分析、热点板块跟踪等投资咨询服务。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市场动态分析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网上投资咨询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理财产品推荐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为客户提供各类理财产品的信息，并根据客户需求推荐合适的理财产品。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资产配置建议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为客户提供资产配置方案，帮助客户实现资产增值。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网上理财服务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https://d.book118.com/438116006033006030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2024-09-06T13:35:11.119</cp:lastPrinted>
  <dcterms:created xsi:type="dcterms:W3CDTF">2024-09-06T05:35:11Z</dcterms:created>
  <dcterms:modified xsi:type="dcterms:W3CDTF">2024-09-06T05:35:13Z</dcterms:modified>
</cp:coreProperties>
</file>