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8455BE-9006-40E9-9B52-9D695D8C3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9E00E2-B28A-48BF-8745-3AC58232D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923B7C-C4DC-4B74-9CAD-B6557486C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32E532-64AD-4937-8362-4CAE9CE80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7508F3-D90A-4DB4-BE26-57D18DC58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8ECC02-8867-48C6-A04A-6D809684E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E40890-CC87-4897-84D8-EBEB0D0C7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6D5296-ADDF-4048-8A21-2D600387C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C08758-9FE3-4B8D-A554-55B2CCA37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94345-95BD-41A1-B90D-46BC16DCF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E27073-3736-4998-A78C-6114D0985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11601703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2023-2028年版城市燃气产品入市调查研究报告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城市燃气产品市场概述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城市燃气产品入市调查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城市燃气产品入市竞争格局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城市燃气产品入市策略建议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随着城市化进程的加速，城市燃气需求持续增长，燃气产品市场面临巨大机遇和挑战。为了更好地满足市场需求，提高燃气产品的质量和安全性，有必要对城市燃气产品入市进行调查研究。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通过调查研究，了解当前城市燃气产品市场的现状和问题，分析市场需求和竞争格局，为燃气企业提供决策依据，推动燃气产品市场的健康发展。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4281" r="3428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研究目的和方法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5440775" y="5412803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265709" y="4184077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027586" y="2936302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了解城市燃气产品市场的供需状况。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分析城市燃气产品的质量和安全性。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研究目的和方法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评估城市燃气产品的竞争格局和发展趋势。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提出针对性的建议和措施，促进城市燃气产品市场的健康发展。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收集国内外相关文献资料，了解燃气产品市场的研究现状和发展趋势。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设计问卷，对燃气企业、用户、专家等进行调查，收集第一手数据。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深入燃气产品市场，了解市场运作情况，收集实际数据和案例。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运用统计分析、比较分析等方法，对收集到的数据进行处理和分析，得出结论和建议。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实地考察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城市燃气产品市场概述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天然气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天然气是一种清洁、高效的能源，广泛应用于居民、商业和工业领域。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液化石油气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液化石油气作为燃气的一种，具有使用方便、热值高的特点。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人工煤气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人工煤气是通过煤或油等原料加工而成的燃气，其热值和使用性能因加工工艺不同而有所差异。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城市燃气产品种类及特点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随着城市化进程的加速和能源结构的调整，城市燃气产品市场规模不断扩大。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城市燃气产品市场参与者众多，竞争激烈，市场集中度逐渐提高。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政府对城市燃气产品的环保要求和安全标准日益严格，为市场发展带来一定压力。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城市燃气产品市场现状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333" r="11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智能化和安全化趋势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城市燃气产品将向智能化、安全化方向发展，提高使用效率和安全性。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清洁能源需求增加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随着环保意识的提高，天然气等清洁能源的需求将持续增长。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技术创新推动市场发展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新技术、新产品的研发和应用将推动城市燃气产品市场的升级和发展。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城市燃气产品市场发展趋势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城市燃气产品入市调查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采用问卷调查、访谈和实地考察相结合的方法，对城市燃气产品的入市情况进行全面了解。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样本选取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选取不同规模、不同类型、不同地区的城市燃气企业作为样本，以确保调查结果的代表性和广泛性。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调查方法与样本选取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近年来，随着城市化进程的加速和居民生活水平的提高，城市燃气产品市场规模不断扩大。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城市燃气市场呈现出多家企业竞争的格局，其中大型国有企业占据主导地位，但民营企业和小微企业也在逐步崛起。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用户对城市燃气产品的需求呈现出多元化和个性化的特点，对安全、价格、服务等方面都有较高的要求。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调查结果概述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随着清洁能源的推广和环保要求的提高，城市燃气市场将逐步向清洁能源转型，天然气等清洁能源的需求将进一步增加。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企业应加强技术创新和服务创新，提高产品质量和降低成本，以提升竞争力。同时，企业还应加强品牌建设和市场推广，提高品牌知名度和美誉度。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政府应加强城市燃气市场的监管力度，规范市场秩序，推动行业健康发展。同时，政府还应加大对城市燃气企业的支持力度，推动技术创新和产业升级。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政策建议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调查结果分析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125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城市燃气产品入市竞争格局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https://d.book118.com/438116017033006030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2024-09-06T13:35:13.270</cp:lastPrinted>
  <dcterms:created xsi:type="dcterms:W3CDTF">2024-09-06T05:35:13Z</dcterms:created>
  <dcterms:modified xsi:type="dcterms:W3CDTF">2024-09-06T05:35:15Z</dcterms:modified>
</cp:coreProperties>
</file>