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9600E-E0AC-4780-92FB-71C969FE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F6741-872F-4C2B-9F67-FFAAEEFC9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20AA1-C009-44C1-AB4C-D73F23155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DB605-D953-4AA1-A7B1-96FFD91C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66AA0-D6A4-4A49-B1AD-B85014D0A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B791B-1401-49A1-BF4A-717EE9364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9EF1A4-28E1-423D-89F7-71DF28CEC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F4CF4-1B68-4E6C-8D4D-8437002FA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16846-EED9-42F3-B118-4ED6A9809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8B2A5-7BD0-49E8-A45A-2A7850E7B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87FAD-2A25-47FF-957E-01443F25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60701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急危重营养与代谢支持护理课件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急危重病人的营养支持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急危重病人的代谢支持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急危重病人的护理实践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急危重病人概述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40" b="5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18" b="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急危重病人的定义与特征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急危重病人是指病情严重、变化迅速、随时可能发生生命危险的病人。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这类病人通常表现出生命体征不稳定、病情复杂多变、需要紧急处理等特点。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常见的急危重疾病包括急性心肌梗死、急性呼吸衰竭、急性重症胰腺炎等。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93" r="181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44" r="964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15" r="191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急危重病人的护理需求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急危重病人需要密切监测生命体征，及时发现并处理病情变化。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病人需要保持呼吸道通畅，给予吸氧、吸痰等处理。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对于疼痛、焦虑等不适症状，需要及时采取措施进行缓解。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急危重病人需要接受全面的护理评估，制定个性化的护理计划。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急危重病人常常出现代谢紊乱，如高血糖、低蛋白血症等。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病人的营养需求增加，但摄入量往往不足，导致营养不良和免疫力下降。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营养与代谢支持对于急危重病人的治疗和康复具有重要意义。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急危重病人的营养与代谢问题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急危重病人的营养支持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通过口服或管饲方式提供营养物质，适用于能够消化吸收营养物质的患者。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肠外营养支持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特殊营养支持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通过静脉途径提供营养物质，适用于无法消化吸收营养物质或病情严重无法进食的患者。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针对特定疾病或病情，采用特殊的营养支持方式，如糖尿病患者的胰岛素治疗等。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定期检查喂养管路是否通畅，避免堵塞和移位。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确保喂养管路通畅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根据患者的病情和耐受情况，逐渐增加喂养量和速度，避免过度喂养或不足。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控制喂养速度和量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密切观察患者是否出现呕吐、腹胀、腹泻等不良反应，及时处理。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肠内营养支持的护理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控制营养液输注速度和量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根据患者的病情和耐受情况，逐渐增加输注量和速度，避免不良反应。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密切观察患者是否出现发热、过敏等不良反应，及时处理。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确保静脉通路通畅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定期检查静脉通路是否通畅，避免堵塞和感染。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肠外营养支持的护理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https://d.book118.com/438116070115006027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2024-09-05T18:25:48.688</cp:lastPrinted>
  <dcterms:created xsi:type="dcterms:W3CDTF">2024-09-05T10:25:48Z</dcterms:created>
  <dcterms:modified xsi:type="dcterms:W3CDTF">2024-09-05T10:25:50Z</dcterms:modified>
</cp:coreProperties>
</file>