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22C4C-D4C1-4EC4-9B7F-38F02455F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B653A-0B22-4331-A3A9-302A99B9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ABBF2-144B-4402-986A-8E1BFF5E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C29F5-2F79-4585-8AE5-06CD8BFE8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BF789-062A-40BA-B786-61E0EE48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D4B03-6EDE-473A-993B-38E5AB2CE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360E7D-9DFA-4C47-8D69-4B663E3F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B8B97-F981-443A-8735-1F0A29682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C1E26-AE4F-401D-88DA-CFAB308FB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CA08C-3C63-4C87-953D-01252D4A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085E3-2D28-4481-93A0-42576BF0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700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新生儿溶血业务查房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新生儿溶血是指母子血型不合，母亲体内产生与胎儿血型抗原不配的血型抗体，这种抗体通过胎盘进入到胎儿体内引起同族免疫性溶血，常见Rh血型系统和ABO血型系统的血型不合。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新生儿溶血可分为早期溶血、晚期溶血和新生儿黄疸。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新生儿溶血的病因包括母子血型不合、红细胞酶缺乏、红细胞膜异常、免疫因素等。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新生儿溶血时，母体产生的抗体与胎儿的红细胞结合，导致红细胞破坏，引发贫血、黄疸和脾肿大。严重溶血可导致胎儿死亡或新生儿核黄疸。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新生儿溶血的临床表现包括黄疸、贫血、肝脾肿大等。其中，黄疸出现较早，进展较快，程度较重。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新生儿溶血的诊断主要依据临床表现和实验室检查，包括血清学检查、红细胞酶活性测定、基因检测等。根据检查结果，可确定溶血的病因和类型，评估病情严重程度，指导治疗。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新生儿溶血疾病的治疗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用于抑制免疫反应，减少溶血发作。常用药物包括糖皮质激素、环孢素等。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通过调节免疫功能，减少免疫反应对红细胞的破坏。常用药物包括左旋咪唑、环磷酰胺等。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当患儿出现严重贫血、心力衰竭等表现时，应及时输注红细胞悬液或全血。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输血指征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输血前应进行严格的交叉配血试验，以避免发生溶血反应；输血过程中应密切观察患儿生命体征，及时处理不良反应。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通过蓝光照射皮肤，促进胆红素代谢和排出。适用于黄疸较重的患儿。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当患儿出现严重溶血且药物治疗无效时，可考虑进行换血治疗，以清除体内过多的胆红素和抗体。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换血治疗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包括维持水电解质平衡、保暖、预防感染等，以维持患儿生命体征稳定。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新生儿溶血疾病的预防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https://d.book118.com/438117001115006034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2024-09-13T06:30:07.846</cp:lastPrinted>
  <dcterms:created xsi:type="dcterms:W3CDTF">2024-09-12T22:30:07Z</dcterms:created>
  <dcterms:modified xsi:type="dcterms:W3CDTF">2024-09-12T22:30:09Z</dcterms:modified>
</cp:coreProperties>
</file>