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77793-4A05-46C9-A38C-615384FE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AB3A8-5931-4F82-A25E-BA4D20C4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039F9-CD90-4FA7-8CA9-ACA82098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58100-8952-4038-BCB1-8F0B9C75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125C6-2DA8-4300-BF96-D81E78C9D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6FCF4-2995-4334-97C2-37118F704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6CEAF-9B43-4182-9E2D-EB7B4A3D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F792C-1E92-4291-B623-3E81ED1F0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75084-507F-4CB2-8064-92747F9B1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30E43-0886-4BF4-BB60-7066A6F3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805CC-A5F1-4DDF-A4AF-35DB7651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700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安全生产年度培训总结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通过培训，使员工充分认识到安全生产的重要性，增强安全意识，预防安全事故的发生。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使员工熟悉并掌握安全操作规程，提高员工的安全操作技能，确保生产过程中的安全。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使员工了解国家及地方的安全生产法律法规，明确企业的安全生产责任和义务。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65" r="169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详细解读国家及地方的安全生产法律法规，让员工了解企业的安全生产责任和义务。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介绍各类设备的安全操作规程，包括日常操作、维护保养、应急处理等方面的内容。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分析近年来发生的典型事故案例，总结事故原因和教训，提高员工对安全事故的防范意识。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介绍应急救援的基本知识，包括火灾、地震等常见突发事件的应对措施，提高员工的应急救援能力。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应急救援知识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视频教学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通过专家讲解、PPT演示等方式，向员工传授安全生产知识和技能。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组织员工进行实际操作演练，提高员工的实际操作能力和应对突发事件的反应速度。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通过观看安全生产教育片，增强员工对安全事故的认识和防范意识。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鼓励员工提问和交流心得体会，加深对安全生产的理解和认识。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本次培训从年初开始，一直持续到年底，确保了员工有足够的时间接受培训。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培训时间跨度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培训时间安排在工作日和周末，以满足不同员工的培训需求。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每次培训时长为2-4小时，确保员工能够充分掌握相关知识和技能。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培训人员参与情况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参与人数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本次培训共有500名员工参与，覆盖了公司各个部门和岗位。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参与率为95%，表明员工对培训的重视程度较高。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员工对培训的反馈良好，认为培训内容实用、讲师专业。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通过考试、问卷调查和实际操作等方式对培训效果进行评估。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考试通过率为90%，问卷调查显示员工对培训满意度较高，实际操作中员工能够熟练运用所学知识和技能。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针对评估结果，对部分内容进行优化和调整，以提高培训效果。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培训成果与收获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2" r="314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72" r="311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安全意识的提升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员工对危险源的辨识能力提高，能够及时发现并报告潜在的安全隐患，减少事故发生的可能性。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员工对安全生产的认识更加深刻，能够自觉遵守安全规章制度，形成良好的安全文化氛围。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89" b="223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安全操作技能的掌握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员工掌握了正确的安全操作规程，能够规范操作，减少因操作不当导致的安全事故。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员工对安全设备的正确使用和维护技能得到提高，确保设备正常运行，降低故障率。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https://d.book118.com/438117003115006034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2024-09-13T06:30:08.443</cp:lastPrinted>
  <dcterms:created xsi:type="dcterms:W3CDTF">2024-09-12T22:30:08Z</dcterms:created>
  <dcterms:modified xsi:type="dcterms:W3CDTF">2024-09-12T22:30:10Z</dcterms:modified>
</cp:coreProperties>
</file>