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A6E5-6E67-4CCB-8E2F-231B39D8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ABAEF-5203-410B-9CD6-869F99C4F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E584D-8CDC-4782-91F6-F3B5B97D5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A350F-2514-4932-9B77-765F8461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21746-3E6B-4AB8-BF00-DDB43AA0E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A4247-C02C-4023-8333-BB779366E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09EFE-6C7A-47F2-A36E-B161A9C6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9827E-7515-4B57-8319-443A78E0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71CE6-2D4E-46CC-AF07-13E0FBC58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5BDE5-6BAC-42EB-B000-C5C99D29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FED4F-0B07-46D9-8B0D-BA754CE9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700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吐槽护理查房文案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吐槽护理查房的尴尬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吐槽护理查房的繁琐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吐槽护理查房的尴尬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患者或家属不配合提问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有些患者或家属可能因为紧张、害羞或其他原因，不愿意配合提问，导致整个环节无法顺利进行。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提问方式不当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有时候提问方式可能不够友好、礼貌或者过于直接，导致患者或家属感到不舒服或者反感，从而产生尴尬的氛围。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提问时患者或家属答非所问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有时候患者或家属在回答问题时，可能会偏离主题或者给出模糊不清的答案，让整个提问环节变得尴尬。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尴尬的提问环节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查房中的尴尬事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患者隐私保护不当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在查房过程中，有时候可能会涉及到患者的隐私信息，如果处理不当或者泄露，可能会让患者感到尴尬和不舒服。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查房时间不当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有时候查房时间可能不是非常合适，例如在患者休息时间或者用餐时间进行查房，这可能会让患者感到不便和尴尬。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查房环境不佳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查房环境也可能影响患者的舒适度，例如病房内过于嘈杂或者有异味，这可能会让患者感到尴尬和不适。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尴尬的护理操作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有时候护理操作可能不够规范或者不够熟练，导致患者感到不适或者疼痛，这可能会让整个护理过程变得尴尬。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护理操作时沟通不当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在护理操作过程中，有时候可能需要进行一些必要的沟通，如果沟通不当或者语气不友好，可能会让患者感到尴尬和不舒服。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护理操作时保护隐私不当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在护理操作过程中，有时候可能需要注意保护患者的隐私，如果处理不当或者泄露，可能会让患者感到尴尬和不舒服。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护理操作不规范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吐槽护理查房的繁琐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查房后的总结和反馈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需要整理查房记录、反馈问题并提出改进意见，工作量大且繁琐。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需要整理病历资料、核对病人信息等，耗费大量时间和精力。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需要与医生、病人及家属等多方沟通，语言交流繁琐且容易产生误解。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繁琐的查房流程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护理记录的书写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需要详细记录病人的病情变化、护理措施和效果等，书写量大且繁琐。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交接班记录的书写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需要详细记录交接班时的病人情况、护理重点等，书写量大且繁琐。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医嘱单的核对和执行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需要核对医嘱单、执行医嘱、记录执行情况等，工作量大且繁琐。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繁琐的文书工作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与病人及家属之间的沟通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需要向病人及家属介绍病情、治疗方案和护理措施等，沟通繁琐且容易产生误解。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与同事之间的沟通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需要与同事交流病人的护理情况、交接重点等，沟通繁琐且容易产生误解。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与医生之间的沟通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需要与医生交流病人的病情、治疗方案和护理措施等，沟通繁琐且容易产生误解。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94" r="39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繁琐的沟通交流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吐槽护理查房的不足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https://d.book118.com/438117005115006034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2024-09-13T06:30:08.777</cp:lastPrinted>
  <dcterms:created xsi:type="dcterms:W3CDTF">2024-09-12T22:30:08Z</dcterms:created>
  <dcterms:modified xsi:type="dcterms:W3CDTF">2024-09-12T22:30:10Z</dcterms:modified>
</cp:coreProperties>
</file>