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1058B03-F6C6-4CB6-A0C2-2F8EA94D8F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C3B90B-46B6-4B39-BF33-22ED6925B5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1735BA3-FE86-452F-B8C6-083492B635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608C41-8913-4376-BFBD-84742FDB2B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B906AA3-BF3D-484A-84C2-3736124D191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0CBFD7-A1D9-471E-8A3E-5EE8BE9B7BC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1FE820A-6433-4F6B-AF86-ADE1A03A720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133229-95FB-43FF-B468-5A552C09B2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030CD25-5CBF-4705-B635-2479E49875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C38C5A-AE7D-4C05-A4BE-D050885714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BB331B-FC61-479C-86C0-0F8EF22B3C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8117022052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虚拟现实技术在模型设计中的应用</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虚拟现实技术概述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模型设计基础知识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虚拟现实技术在模型设计中的应用实践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案例分析：成功应用案例分享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挑战与问题：当前面临的困难与解决方案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未来展望：发展趋势与前景预测</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虚拟现实技术概述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虚拟现实技术是一种可以创建和体验虚拟世界的计算机仿真系统，它利用计算机生成一种模拟环境，是一种多源信息融合的、交互式的三维动态视景和实体行为的系统仿真，使用户沉浸到该环境中。</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虚拟现实技术自20世纪50年代萌芽，经过几十年的发展，已经逐渐渗透到各个领域。随着计算机图形学、仿真技术、多媒体技术、人工智能技术等的发展，虚拟现实技术不断成熟，其应用领域也不断扩大。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核心技术原理及特点</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虚拟现实技术主要依赖于计算机图形学、仿真技术、多媒体技术、传感器技术等。它通过计算机生成三维虚拟环境，用户通过特殊的输入/输出设备与该环境进行交互，从而产生身临其境的感觉。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核心技术原理</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虚拟现实技术具有沉浸性、交互性和构想性三个基本特征。沉浸性是指用户感到作为主角存在于模拟环境中的真实程度；交互性是指用户对模拟环境内物体的可操作程度和从环境得到反馈的自然程度；构想性是指用户沉浸在多维信息空间中，依靠自己的感知和认知能力全方位地获取知识，发挥主观能动性，寻求解答，形成新的概念。</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特点</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应用领域</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虚拟现实技术在许多领域都有广泛的应用，如游戏娱乐、教育培训、工业设计、医疗保健、军事仿真等。在游戏娱乐领域，虚拟现实技术可以提供更加真实的游戏体验；在教育培训领域，虚拟现实技术可以模拟真实场景，提高教学效果；在工业设计领域，虚拟现实技术可以用于产品设计和测试等。</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市场现状</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随着技术的不断成熟和应用领域的不断扩大，虚拟现实市场规模不断扩大。根据市场研究机构的数据，全球虚拟现实市场规模在未来几年将持续增长，其中游戏娱乐、教育培训和工业设计等领域将成为主要增长点。同时，随着5G技术的普及和云计算技术的发展，虚拟现实技术的应用将更加便捷和高效。</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应用领域及市场现状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模型设计基础知识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模型设计概念与分类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概念定义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模型设计是指通过构建三维立体模型，以视觉化方式展现设计理念和方案的过程。</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分类方式</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根据应用领域和表现形态，模型设计可分为建筑模型设计、工业产品模型设计、数字娱乐模型设计等。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传统方法</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传统模型设计主要依赖手工制作或计算机辅助设计软件（CAD）进行，设计师通过绘制二维图纸或建立三维模型来表达设计意图。</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局限性表现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传统方法在制作过程中存在精度低、修改困难、沟通不畅等问题，同时难以提供真实感和沉浸式的体验。</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传统模型设计方法及局限性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2413" r="1241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22588" r="22588"/>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虚拟现实技术能够提供高度逼真的三维环境，使设计师和客户能够身临其境地感受设计成果。</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真实感体验</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通过虚拟现实技术，设计师可以实时调整模型参数和材料质感，实现即时反馈和高效沟通。</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互动性增强</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虚拟现实技术能够减少物理模型的制作和修改成本，提高设计效率和质量。</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成本降低</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虚拟现实技术为设计师提供了更广阔的创意空间，有助于实现更具创新性和个性化的设计方案。</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创新性提升</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虚拟现实技术对模型设计的意义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虚拟现实技术在模型设计中的应用实践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利用虚拟现实技术，设计师可以在计算机中创建三维模型，并通过调整材质、光照等参数，使模型更加逼真。这种技术可以大大提高设计师的工作效率，同时降低成本。</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三维建模技术</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虚拟现实技术可以帮助设计师在计算机中构建虚拟场景，包括室内、室外、城市等环境。设计师可以根据需求调整场景中的元素，如建筑、植被、人物等，以呈现更加真实的效果。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场景构建技术</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三维建模与场景构建技术应用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交互式操作</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虚拟现实技术可以实现人机交互，让设计师在虚拟环境中对模型进行实时操作，如旋转、缩放、移动等。这种交互方式可以提高设计师的灵活性和自由度，使其更加专注于设计本身。</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沉浸式体验</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虚拟现实技术可以让设计师沉浸在虚拟环境中，感受模型的真实感和细节。这种沉浸式体验可以让设计师更好地理解和评估自己的设计，从而提高设计质量。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交互式操作与沉浸式体验实现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https://d.book118.com/438117022052006025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2024-09-02T00:34:34.385</cp:lastPrinted>
  <dcterms:created xsi:type="dcterms:W3CDTF">2024-09-01T16:34:34Z</dcterms:created>
  <dcterms:modified xsi:type="dcterms:W3CDTF">2024-09-01T16:34:36Z</dcterms:modified>
</cp:coreProperties>
</file>