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765939-E3EF-43C8-9C7C-62080FE75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585D7F-4E0E-4F26-AE17-B408D2CB1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6F07EE-2AD1-4FDB-8AE6-D3D60D9EF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26508D-A752-4F15-9220-1C5CC66C25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0EEE4D-D3F9-454A-ABAF-43D2939380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71E692-5C76-4990-80BB-F534D834B0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924F4A-9D35-4DDE-B63F-DAB5B6DC75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6D798B-C5C3-4A42-BBA5-EA9E1CD47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EE7CC4-BD6C-4275-A7E4-6D6F4FB3B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D412F4-2E92-4537-863B-60AB8FC5C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FCA715-330C-4CCD-B482-AA8968BBB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17117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2023年我国及部分省市车路协同行业相关政策加强智能化载运工具和关键</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我国车路协同行业现状及发展趋势</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部分省市车路协同政策分析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智能化载运工具关键技术与发展趋势</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车路协同基础设施建设与规划</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政策支持与市场机遇</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智能化载运工具和关键技术发展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随着人工智能、大数据等技术的快速发展，智能化载运工具和关键技术已经成为交通运输领域的重要发展方向。这些技术可以提高交通运输效率、安全性和舒适性，推动交通运输行业的转型升级。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车路协同系统的重要性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车路协同系统是实现智能交通的重要手段之一，它可以通过车车、车路之间的信息交互和协同控制，提高道路通行效率、减少交通事故、降低交通拥堵等，对于建设智慧城市、促进经济社会发展具有重要意义。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000" r="14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及部分省市出台了一系列车路协同行业相关政策，旨在加强智能化载运工具和关键技术的研发应用，推动交通运输行业的转型升级。这些政策涉及技术创新、基础设施建设、标准规范制定、产业生态构建等多个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政策概述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政策的引导和支持，加快智能化载运工具和关键技术的研发应用，提升我国交通运输行业的智能化水平；同时，通过车路协同系统的建设，提高道路通行效率、减少交通事故、降低交通拥堵等，为人民群众提供更加安全、便捷、高效的交通运输服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政策目标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政策概述与目标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我国车路协同行业现状及发展趋势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近年来，我国车路协同行业规模持续扩大，产业链不断完善，涵盖了智能汽车、智能交通基础设施、车路协同云平台等多个领域。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增长速度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随着5G、人工智能等技术的快速发展，车路协同行业迎来了爆发式增长，预计未来几年将保持高速增长态势。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主要企业</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目前我国车路协同行业的主要企业包括华为、百度、腾讯、阿里等科技巨头，以及一汽、上汽、广汽等传统汽车企业。</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主要产品</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主要产品包括智能汽车、智能交通基础设施、车路协同云平台等。其中，智能汽车搭载了先进的传感器、控制器和执行器等，实现了自动驾驶和车联网等功能；智能交通基础设施包括智能路灯、智能信号控制等设备，提高了交通运营效率；车路协同云平台则实现了车与车、车与路之间的信息交互和协同控制。</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主要企业及产品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67" r="17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近年来，我国车路协同行业在技术创新方面取得了显著进展，包括5G通信技术、高精度地图与定位技术、人工智能和机器学习技术等。这些技术的创新和应用为车路协同行业的发展提供了有力支撑。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技术创新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目前，车路协同技术已经在多个场景中得到应用，如城市智能交通、智慧物流、智慧公交等。未来，随着技术的不断发展和应用场景的不断拓展，车路协同行业的应用范围将进一步扩大。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应用场景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部分省市车路协同政策分析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739" r="2573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政策内容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北京市政府发布了《北京市智能网联汽车创新发展行动方案(2023-2025年)》，提出加快智能网联汽车创新发展，推动自动驾驶技术在城市公交、出租汽车、共享出行等领域应用。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北京市政策注重自动驾驶技术的研发和应用，强调车路协同在智能交通系统中的作用，同时推动相关产业链的发展和完善。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北京市政策内容及特点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上海市政府发布了《上海市智能网联汽车发展行动方案(2023-2025年)》，提出加强车路协同基础设施建设，推动智能网联汽车在智慧交通、智慧物流等领域的应用。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上海市政策强调车路协同基础设施的建设和智能化改造，注重智能网联汽车在智慧交通系统中的应用和推广，同时加强与长三角地区的协同合作。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上海市政策内容及特点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广东省政策内容及特点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广东省政府发布了《广东省智能网联汽车产业发展规划(2023-2025年)》，提出加快智能网联汽车关键技术研发和产业化，推动车路协同在智能交通、智慧物流等领域的应用。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政策内容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广东省政策注重智能网联汽车关键技术的研发和产业化，强调车路协同在智能交通系统中的作用，同时加强与港澳地区的合作和交流。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智能化载运工具关键技术与发展趋势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https://d.book118.com/438117117022006037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2024-09-16T20:47:55.774</cp:lastPrinted>
  <dcterms:created xsi:type="dcterms:W3CDTF">2024-09-16T12:47:55Z</dcterms:created>
  <dcterms:modified xsi:type="dcterms:W3CDTF">2024-09-16T12:47:57Z</dcterms:modified>
</cp:coreProperties>
</file>