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3F5F0-B563-4F96-851D-A2311A47F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644A3-DE7E-40C3-8B58-6707E7E485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70D24-97E0-450D-86F0-6B8BF0B0E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5EA404-79B5-4D1B-AA24-29A75CB24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AB2C87-DBD2-49A8-88D5-558C45DFB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84FB14-047A-48EB-803A-8236017CF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EC2A73-0217-44DC-9451-F331A688A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A65FC-F7C1-4AE8-AA39-BACD81B27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C30F3A-F2A2-4792-8C9D-3E39AAAEB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1F9D63-A865-4480-B167-AAD7657C1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8C075A-9434-40CE-B55C-487973DFA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120120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矿产资源循环利用与环保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矿产资源循环利用概述
 矿产资源循环利用技术
 矿产资源循环利用政策与法规
 环保与矿产资源循环利用的关系
 矿产资源开发中的环境问题
 矿产资源循环利用的环保实践
 环保技术在矿产资源循环中的应用
 未来展望与挑战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矿产资源循环利用与环保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矿产资源循环利用的概念和重要性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1.矿产资源循环利用是指在矿产资源的开发、利用、废弃全过程中，最大限度地提高资源的利用率，减少废弃物的产生，同时将废弃物转化为可再生利用的资源。</a:t>
            </a:r>
          </a:p>
          <a:p>
            <a:r>
              <a:t>2.矿产资源循环利用的重要性在于：提高资源利用效率，缓解资源短缺压力；减少废弃物排放，保护环境；促进经济发展，提高矿产资源产业的经济效益和社会效益。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矿产资源循环利用的现状和问题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1.目前，我国矿产资源循环利用整体水平不高，存在资源浪费和环境污染等问题。</a:t>
            </a:r>
          </a:p>
          <a:p>
            <a:r>
              <a:t>2.主要问题在于：技术水平不高，循环利用效率低；政策法规不完善，缺乏有效监管；企业意识不强，缺乏积极性。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矿产资源循环利用的技术和方法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1.矿产资源循环利用的主要技术包括：废弃物再生利用技术、废弃物资源化利用技术、废弃物无害化处理技术等。</a:t>
            </a:r>
          </a:p>
          <a:p>
            <a:r>
              <a:t>2.在实践中，应根据不同矿种、不同工艺、不同废弃物的情况，选择合适的技术和方法。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矿产资源循环利用的政策和法规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1.国家应加强矿产资源循环利用的政策和法规的制定和实施，鼓励和支持矿产资源循环利用的发展。</a:t>
            </a:r>
          </a:p>
          <a:p>
            <a:r>
              <a:t>2.具体的政策和法规应包括：财政税收政策、投资政策、技术研发政策等。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矿产资源循环利用的实践案例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1.介绍一些国内外矿产资源循环利用的实践案例，分析它们的成功经验和存在的问题。</a:t>
            </a:r>
          </a:p>
          <a:p>
            <a:r>
              <a:t>2.通过实践案例的介绍，为其他地区或企业提供借鉴和参考。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未来展望和建议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1.随着技术的不断进步和环保意识的提高，矿产资源循环利用的前景十分广阔。</a:t>
            </a:r>
          </a:p>
          <a:p>
            <a:r>
              <a:t>2.未来应加强技术研发和创新，完善政策和法规，提高企业和社会的意识，推动矿产资源循环利用的发展。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矿产资源循环利用与环保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1.矿产资源循环利用技术的重要性和必要性。随着矿产资源的日益枯竭，提高资源利用效率成为当务之急，循环利用技术为解决这个问题提供了有效手段。</a:t>
            </a:r>
          </a:p>
          <a:p>
            <a:r>
              <a:t>2.介绍了矿产资源循环利用的主要技术和工艺流程，包括破碎、分选、冶炼、再生等步骤，旨在最大限度地提取和利用有价元素。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矿产资源破碎与分选技术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1.破碎技术：介绍了不同的破碎设备和破碎方法，根据矿石性质选择合适的破碎方式，以提高破碎效率。</a:t>
            </a:r>
          </a:p>
          <a:p>
            <a:r>
              <a:t>2.分选技术：详细描述了重力分选、浮选、磁选等分选方法的原理及应用，通过分选实现有价元素与废石的有效分离。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矿产资源冶炼与再生技术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1.冶炼技术：介绍了火法冶炼、湿法冶炼等不同的冶炼方法，根据矿石中有价元素的性质选择合适的冶炼工艺。</a:t>
            </a:r>
          </a:p>
          <a:p>
            <a:r>
              <a:t>2.再生技术：探讨了废旧矿物资源的再生利用技术，包括废旧电池、废旧电子产品的回收处理等，实现资源的有效循环利用。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矿产资源循环利用的经济效益与环境效益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1.经济效益：分析了矿产资源循环利用带来的经济效益，包括降低成本、提高资源利用率等方面，证明了循环利用技术的可行性。</a:t>
            </a:r>
          </a:p>
          <a:p>
            <a:r>
              <a:t>2.环境效益：讨论了矿产资源循环利用对环境保护的贡献，减少了废石堆积、降低了污染排放，有利于生态环境的改善。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矿产资源循环利用技术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1.发展趋势：介绍了矿产资源循环利用技术的发展趋势，包括技术创新、政策支持等方面的内容，展望了未来的发展前景。</a:t>
            </a:r>
          </a:p>
          <a:p>
            <a:r>
              <a:t>2.挑战：讨论了矿产资源循环利用面临的挑战，包括技术难题、政策支持等方面的问题，提出了相应的解决措施和发展建议。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案例分析与实践经验分享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1.案例分析：介绍了国内外典型的矿产资源循环利用案例，分析其成功与失败的原因，为实践提供参考。</a:t>
            </a:r>
          </a:p>
          <a:p>
            <a:r>
              <a:t>2.实践经验分享：总结了实践中的经验教训，分享了成功的实践经验，为矿产资源循环利用的推广提供借鉴。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矿产资源循环利用技术的发展趋势与挑战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矿产资源循环利用政策与法规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矿产资源循环利用与环保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矿产资源循环利用政策与法规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矿产资源循环利用政策概述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1.矿产资源循环利用政策是为了促进矿产资源的有效利用，减少浪费，保护环境而制定的。</a:t>
            </a:r>
          </a:p>
          <a:p>
            <a:r>
              <a:t>2.政策鼓励企业采用先进的工艺技术，提高矿产资源的回收利用率。</a:t>
            </a:r>
          </a:p>
          <a:p>
            <a:r>
              <a:t>3.政府对矿产资源循环利用企业给予一定的税收优惠和财政补贴。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矿产资源循环利用法规标准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1.政府制定了严格的矿产资源循环利用法规标准，包括废弃物的排放标准、回收率标准等。</a:t>
            </a:r>
          </a:p>
          <a:p>
            <a:r>
              <a:t>2.企业必须遵守相关法规标准，否则将面临严厉的处罚。</a:t>
            </a:r>
          </a:p>
          <a:p>
            <a:r>
              <a:t>3.政府加强对矿产资源循环利用企业的监管，确保法规标准的执行。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矿产资源循环利用政策与法规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矿产资源循环利用技术研发支持政策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1.政府加大对矿产资源循环利用技术研发的支持力度，鼓励企业加强技术创新。</a:t>
            </a:r>
          </a:p>
          <a:p>
            <a:r>
              <a:t>2.政府设立专项资金，支持矿产资源循环利用技术的研发和推广。</a:t>
            </a:r>
          </a:p>
          <a:p>
            <a:r>
              <a:t>3.企业可以利用政府提供的资金和技术支持，提高矿产资源循环利用的技术水平。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矿产资源循环利用产业链整合政策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1.政府鼓励矿产资源循环利用产业链的整合，促进各环节之间的协作和配合。</a:t>
            </a:r>
          </a:p>
          <a:p>
            <a:r>
              <a:t>2.产业链整合可以提高整个产业的效率和竞争力，降低企业的成本。</a:t>
            </a:r>
          </a:p>
          <a:p>
            <a:r>
              <a:t>3.政府为企业提供相关的指导和支持，帮助企业实现产业链的整合。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矿产资源循环利用政策与法规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矿产资源循环利用宣传教育政策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1.政府加强矿产资源循环利用的宣传教育，提高公众对资源循环利用的认识和意识。</a:t>
            </a:r>
          </a:p>
          <a:p>
            <a:r>
              <a:t>2.宣传教育可以促进社会各界共同参与矿产资源循环利用事业，形成良好的社会氛围。</a:t>
            </a:r>
          </a:p>
          <a:p>
            <a:r>
              <a:t>3.政府通过各种渠道和形式开展宣传教育，包括公益广告、宣传活动等。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矿产资源循环利用国际合作与交流政策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1.政府积极推动矿产资源循环利用的国际合作与交流，引进国外先进的技术和管理经验。</a:t>
            </a:r>
          </a:p>
          <a:p>
            <a:r>
              <a:t>2.国际合作与交流可以促进矿产资源循环利用技术的发展和创新，提高我国在该领域的水平。</a:t>
            </a:r>
          </a:p>
          <a:p>
            <a:r>
              <a:t>3.政府鼓励企业参加国际合作与交流活动，拓展国际市场和资源渠道，提高企业的竞争力。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环保与矿产资源循环利用的关系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矿产资源循环利用与环保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环保与矿产资源循环利用的关系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矿产资源循环利用的重要性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1.矿产资源是有限的，循环利用可以减少对自然资源的依赖。</a:t>
            </a:r>
          </a:p>
          <a:p>
            <a:r>
              <a:t>2.矿产资源循环利用可以降低生产成本，提高企业的经济效益。</a:t>
            </a:r>
          </a:p>
          <a:p>
            <a:r>
              <a:t>3.循环利用可以促进矿产资源的可持续利用，有利于环境保护。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矿产资源循环利用的环境影响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1.矿产资源开采和加工过程中会产生大量的废弃物和污染物，对环境造成严重影响。</a:t>
            </a:r>
          </a:p>
          <a:p>
            <a:r>
              <a:t>2.循环利用可以减少废弃物和污染物的排放，降低对环境的影响。</a:t>
            </a:r>
          </a:p>
          <a:p>
            <a:r>
              <a:t>3.循环利用可以促进绿色矿山建设，提高企业的环保形象。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https://d.book118.com/438120120064006026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矿产资源循环利用概述</vt:lpstr>
      <vt:lpstr> 矿产资源循环利用概述</vt:lpstr>
      <vt:lpstr> 矿产资源循环利用概述</vt:lpstr>
      <vt:lpstr> 矿产资源循环利用概述</vt:lpstr>
      <vt:lpstr> 矿产资源循环利用技术</vt:lpstr>
      <vt:lpstr> 矿产资源循环利用技术</vt:lpstr>
      <vt:lpstr> 矿产资源循环利用技术</vt:lpstr>
      <vt:lpstr> 矿产资源循环利用技术</vt:lpstr>
      <vt:lpstr> 矿产资源循环利用政策与法规</vt:lpstr>
      <vt:lpstr> 矿产资源循环利用政策与法规</vt:lpstr>
      <vt:lpstr> 矿产资源循环利用政策与法规</vt:lpstr>
      <vt:lpstr> 矿产资源循环利用政策与法规</vt:lpstr>
      <vt:lpstr> 环保与矿产资源循环利用的关系</vt:lpstr>
      <vt:lpstr> 环保与矿产资源循环利用的关系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2024-09-03T20:04:17.932</cp:lastPrinted>
  <dcterms:created xsi:type="dcterms:W3CDTF">2024-09-03T12:04:17Z</dcterms:created>
  <dcterms:modified xsi:type="dcterms:W3CDTF">2024-09-03T12:04:20Z</dcterms:modified>
</cp:coreProperties>
</file>