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DF535-EB85-479C-AB89-222BF692C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94E29-8734-4982-BAA9-D86DAFC35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733CC-2326-40DF-976D-5BF94AA14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852E7-0A3E-458D-B066-CDA3C8B4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778C57-BE28-466D-B499-751E71076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97EAFD-71E8-4ADC-811D-D76037EAC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0B6E90-4882-4D02-9902-53A2EE9B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DB726-5858-4182-859C-E23B543E8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2E0FA-CD0A-4216-9B82-7D5E5AB46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01763-CC44-4B58-AD0C-6792E97D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810FF-35A3-4F90-B13B-C37B6F94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22103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半导体行业供应链管理与物流优化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半导体行业供应链管理策略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半导体行业物流优化措施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供应链与物流风险管理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数字化技术在半导体行业供应链与物流中的应用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半导体行业全球化趋势明显，国际协作与竞争并存。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半导体行业市场规模不断扩大，受益于5G、物联网、人工智能等新兴技术的快速发展。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半导体技术不断创新，推动行业向更高性能、更低功耗、更小体积的方向发展。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半导体产品具有体积小、重量轻、功耗低、可靠性高等特点。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按照应用领域划分，半导体产品可分为集成电路、分立器件、传感器等；按照技术类型划分，可分为硅基半导体、化合物半导体等。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半导体产品特点与分类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降低成本与风险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通过供应链与物流管理优化，可以降低库存成本、运输成本等，同时减少供应链中断等风险。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优化供应链与物流管理，能够缩短产品交付周期，提高客户满意度。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保障生产连续性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半导体生产涉及众多环节和复杂流程，供应链与物流管理的优化能够确保生产所需物料及时供应，保障生产连续性。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6690" r="669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供应链与物流管理在半导体行业中的重要性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半导体行业供应链管理策略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供应商能力评估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对潜在供应商的制造能力、技术水平、质量管理体系等方面进行全面评估，确保供应商能够满足半导体生产的高标准要求。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供应商绩效考核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建立供应商绩效考核体系，定期对供应商的质量、交货期、服务等方面进行评估，以便及时发现并解决问题。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多元化供应商策略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为降低供应链风险，应采用多元化供应商策略，避免单一供应商导致的供应中断等问题。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通过集中采购，提高采购规模，降低采购成本，同时优化采购流程，提高采购效率。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与关键供应商签订长期合作协议，确保原材料的稳定供应和价格优惠，降低市场波动对成本的影响。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长期合作协议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通过精细化管理和技术创新，降低采购成本，包括原材料成本、运输成本、库存成本等。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建立实时库存管理系统，准确掌握原材料、在制品和产成品的库存情况，避免库存积压和浪费。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根据历史数据和市场需求预测，设定合理的安全库存水平，确保生产线的稳定运行。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采用先进的库存优化算法和模型，对库存进行动态调整和优化，降低库存成本和提高资金周转率。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建立供应链协同计划，实现供应链各环节之间的紧密配合和协同作业，提高整体运营效率。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搭建供应链信息共享平台，实现供应链信息的实时传递和共享，提高决策效率和准确性。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建立供应链风险管理体系，识别和评估潜在风险，制定相应的应对措施和预案，确保供应链的稳定性和可持续性。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" r="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供应链协同与信息共享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半导体行业物流优化措施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运用先进的路线规划算法，考虑交通状况、天气等因素，为半导体产品规划出最优的运输路线。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运输时间优化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通过合理安排运输计划和调度，缩短半导体产品在途时间，提高整体物流效率。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多式联运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结合半导体产品的特性，选择最佳的运输组合方式，如空运、海运、陆运等，确保产品快速、安全地到达目的地。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运输方式选择与规划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定制化包装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推行包装标准化，降低包装成本，提高物流运作效率，同时方便产品的识别和追溯。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包装标准化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环保包装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采用环保材料和可循环使用的包装设计，减少对环境的影响，提升企业形象。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根据半导体产品的尺寸、重量和特性，设计专用的包装材料和结构，确保产品在运输过程中的稳定性和安全性。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包装设计与标准化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选择交通便利、配套设施完善的地点建设仓库，降低运输成本和仓储风险。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仓库选址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合理规划库内空间，设置专门的存储区域、拣选区域和发货区域，提高仓储作业效率。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库内布局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遵循先进先出（FIFO）的库存管理原则，确保半导体产品的新鲜度和质量稳定性。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仓储设施布局与改进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https://d.book118.com/438122103101006033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2024-09-11T15:12:07.105</cp:lastPrinted>
  <dcterms:created xsi:type="dcterms:W3CDTF">2024-09-11T07:12:07Z</dcterms:created>
  <dcterms:modified xsi:type="dcterms:W3CDTF">2024-09-11T07:12:09Z</dcterms:modified>
</cp:coreProperties>
</file>