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86B02-5E2B-4EE6-B6AA-177F1252B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21ECA-0C27-4B8E-A3B5-1A385C0AE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151A4-0C79-4023-98DD-E8F118573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E18FF-152C-4222-90C8-300957D0B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29C7C-75F2-45E5-AA0B-2908066F1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D5F29A-9175-4D4F-92AE-0BA639132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9794E7-6FBA-436C-853D-1E8151B22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16223-05F2-429D-85EE-A52F444E7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2DF54-0B4B-4B02-932C-865ED016C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D933C-D558-4D80-8246-BE8135369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73F31-C1E8-482C-BB6A-08108AA10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22106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西门子802D数控铣床编程演示文稿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数控铣床编程基础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西门子802D系统介绍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编程实例分析：直线插补与圆弧插补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刀具补偿与切削参数设置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子程序调用与宏指令应用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综合案例：典型零件数控铣削编程实践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数控铣床编程基础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数控铣床特点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高精度、高效率、高自动化程度。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数控铣床定义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采用数字控制技术进行铣削加工的机床。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数控铣床组成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床身、主轴、进给系统、控制系统等。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数控铣床概述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数控编程定义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将零件的加工信息按照数控系统的规定进行编码，生成数控加工程序的过程。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数控编程步骤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分析零件图、确定工艺过程、计算刀具轨迹、编写加工程序、程序校验与修改。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数控编程语言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G代码（准备功能）、M代码（辅助功能）等。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数控编程基本概念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以机床原点为基准建立的坐标系，用于描述机床各轴的位置。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机床坐标系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292" r="25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以工件某一固定点为基准建立的坐标系，用于描述工件的几何形状和尺寸。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工件坐标系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X、Y、Z轴的正负方向及其组合，用于控制刀具和工件的相对运动。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运动方向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坐标系与运动方向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程序头、程序主体、程序尾。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采用固定的格式和语法规则编写程序，如程序号、程序段、指令字等。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程序格式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遵循一定的编程原则和标准，如简化程序、减少换刀次数、优化切削参数等。同时要注意程序的可读性和可维护性。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编程规范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54" r="2954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编程格式及规范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西门子802D系统介绍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02" r="2490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负责接收、处理和输出指令，控制机床运动。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CNC控制单元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实现机床逻辑控制，如开关量输入输出、状态显示等。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PLC控制单元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提供操作界面，方便用户进行编程、监控和调试等操作。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人机界面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驱动机床各轴运动，实现高精度、高速度的定位和加工。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伺服驱动系统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操作界面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简洁直观，提供多种操作模式选择，如手动、自动、编辑等。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层次分明，包含文件、编辑、视图、工具、帮助等多个菜单项，方便用户快速找到所需功能。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快捷键支持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提供丰富的快捷键操作，提高用户编程和加工效率。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操作界面及菜单结构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系统参数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包括机床参数、轴参数、伺服参数等，可通过人机界面进行查看和修改。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加工参数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如切削速度、进给量、切削深度等，可根据加工需求进行设置和调整。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通过人机界面的参数设置菜单，选择相应参数进行修改，也可通过外部输入设备进行批量设置。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参数设置与调整方法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常见故障排除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针对常见故障，如超程、过载、伺服故障等，提供详细的排除方法和步骤。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技巧与建议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提供故障诊断和排除的实用技巧和建议，如定期维护、备份重要数据、注意操作规范等。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系统提供故障诊断功能，可实时监测机床状态并显示故障信息。用户可根据故障提示进行排查。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故障诊断与排除技巧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编程实例分析：直线插补与圆弧插补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根据零件图纸要求，选择合适的工件坐标系，确定起始点和目标点的坐标。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选择合适的坐标系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使用G01指令进行直线插补，指定进给速度和切削参数。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编写直线插补指令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根据刀具类型和尺寸，设置相应的刀具长度补偿和半径补偿。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设置刀具补偿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直线插补编程方法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编写圆弧插补指令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使用G02或G03指令进行圆弧插补，指定进给速度和切削参数。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设置刀具补偿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同样需要根据刀具类型和尺寸，设置相应的刀具长度补偿和半径补偿。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确定圆弧参数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根据零件图纸要求，确定圆弧的圆心、半径、起始角和终止角等参数。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917" r="24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圆弧插补编程方法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42" r="24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33" r="32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分析零件轮廓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选择合适的加工方法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编写加工程序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调试和优化程序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实例分析：零件轮廓加工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根据零件图纸要求，分析轮廓的形状、尺寸和精度要求。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根据选定的加工方法，编写相应的加工程序，包括直线插补、圆弧插补等指令。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根据轮廓特点，选择合适的加工方法，如粗加工、精加工等。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在实际加工前，对程序进行调试和优化，确保加工精度和效率。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https://d.book118.com/438122106117006036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2024-09-16T05:45:37.492</cp:lastPrinted>
  <dcterms:created xsi:type="dcterms:W3CDTF">2024-09-15T21:45:37Z</dcterms:created>
  <dcterms:modified xsi:type="dcterms:W3CDTF">2024-09-15T21:45:39Z</dcterms:modified>
</cp:coreProperties>
</file>