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992AB-A90D-4300-8992-ECF2EC300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277B-2B69-4661-97E7-59EDDB831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18797-D8F7-44FF-9AB9-6D03E09E6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A2036-F618-4F82-942C-06ECC8B19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06172-39EF-4F20-A6F9-2FBAF866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43E0A-34B6-4972-9983-97045E373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9F2C9-4D1D-4CF2-AD6D-B7B68B58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4E299-FF54-4FFC-8DBF-9111FC9A1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5A266-4847-4374-9D26-FF5905D56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F11DC-98F2-430A-A451-69A4CCFD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FF841-25C8-47FC-803C-A7EF7790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212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讲方案需要腹稿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讲方案前的准备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构建腹稿的步骤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讲方案中的注意事项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讲方案后的反馈与总结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讲方案中的腹稿，是指在准备演讲或报告时，预先构思和组织好演讲的内容和结构，以便在正式演讲时能够流畅、有条理地表达出来。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在现代社会中，演讲和报告是人们在工作和生活中经常需要面对的场合。一个好的讲方案需要经过充分的准备和策划，而腹稿则是其中非常重要的一环。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主题阐述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通过预先构思和组织好演讲内容，可以确保演讲内容的逻辑性和条理性，使听众更容易理解和接受。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提高演讲质量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一个经过精心准备的腹稿，可以让演讲者更加自信地面对听众，减少紧张和焦虑情绪。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通过预先规划和组织演讲内容，可以减少在现场思考和组织语言的时间，提高演讲效率。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讲方案前的准备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在开始准备讲方案之前，首先要明确方案的主题和目的，确保自己对其有深入的理解。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掌握方案主题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仔细研究方案的细节，包括背景、目标、实施步骤等，以便在演讲中能够准确传达方案的核心信息。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研究方案细节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分析方案的逻辑结构，理清各部分之间的关联和顺序，以便在演讲中能够清晰地呈现出来。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理解方案逻辑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理解方案内容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在确定演讲目标时，首先要明确受众是谁，了解他们的需求和兴趣，以便能够针对性地设计演讲内容。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根据受众需求和方案目的，确定演讲的重点内容，确保在有限的时间内传达出最重要的信息。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确定演讲重点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根据演讲重点，设计演讲的结构，包括开场白、主体内容和结尾，确保演讲内容紧凑、连贯。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制定演讲结构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确定演讲目标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分析听众心理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分析听众的心理需求和预期，了解他们最关心的问题和疑虑，以便在演讲中能够针对性地解答和回应。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通过了解听众的背景、兴趣和需求等信息，可以更好地调整演讲内容和方式，以吸引听众的注意力。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适应听众语言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根据听众的语言和文化背景，使用适当的语言和表达方式，以确保信息传达的准确性和有效性。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熟悉听众群体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构建腹稿的步骤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确定演讲大纲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确定主题和目的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首先明确演讲的主题和目的，为构建腹稿提供指导方向。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列出要点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将演讲内容分为若干要点，确保演讲内容条理清晰。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安排顺序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合理安排要点的顺序，使演讲逻辑严密，易于理解。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https://d.book118.com/438122125022006037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2024-09-16T20:48:19.396</cp:lastPrinted>
  <dcterms:created xsi:type="dcterms:W3CDTF">2024-09-16T12:48:19Z</dcterms:created>
  <dcterms:modified xsi:type="dcterms:W3CDTF">2024-09-16T12:48:21Z</dcterms:modified>
</cp:coreProperties>
</file>