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9439D-C74C-4050-BCAD-168F5FB7D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3EFA1-EDFB-4DC5-BEB8-3CF8DB3E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714F7-C43B-4602-89BA-BA35C1D44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05C75-C083-499D-8A7B-6EDD5696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9D9BC-02F6-4F74-91F6-FA884BD05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4AFD6E-9206-4DB6-B916-F3D63CBD5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B61DA9-2C14-4CA7-8CA4-03DE8D39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047E9-CE56-4C2F-9756-640C244E3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EA8E5-79A5-451D-9B44-2E25EA4C1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DC6DF-ECB7-4066-8BE5-E035441F9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46040-283E-4D2D-B232-5005F8DE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2213405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预防医学专业展示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预防医学的主要领域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预防医学的科研进展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预防医学在实践中的应用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预防医学专业人才培养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预防医学的社会责任与担当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预防医学概述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预防医学是一门专注于预防和控制的医学学科，它侧重于预防疾病的发生、控制疾病的传播和促进健康。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预防医学在维护和促进人类健康方面发挥着至关重要的作用。通过预防措施，可以有效降低疾病的发生率和传播风险，提高人们的健康水平和生活质量。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预防疾病的发生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通过健康教育和健康促进，提高人们的健康意识和自我保健能力，预防疾病的发生。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控制疾病的传播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针对传染病和非传染病，采取有效的预防和控制措施，防止疾病的传播和扩散。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通过各种手段和方法，促进人们的身心健康，提高整体健康水平。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预防医学的主要任务和目标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预防医学在现代医学中的地位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重要组成部分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预防医学是现代医学体系的重要组成部分，与临床医学相互补充，共同维护人类健康。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引领未来医学发展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随着人们对健康需求的不断提高和医学技术的不断进步，预防医学在未来的医学发展中将发挥更加重要的作用。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应对公共卫生挑战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预防医学在应对各种公共卫生挑战，如传染病、慢性非传染性疾病、突发公共卫生事件等中发挥着至关重要的作用。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预防医学的主要领域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健康教育与促进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通过开展健康教育活动，提高公众的健康意识和自我保健能力，促进健康行为和生活方式的养成。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公共卫生政策与规划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制定和实施公共卫生政策与规划，优化公共卫生资源配置，提高公共卫生服务水平。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通过收集和分析公共卫生数据，监测和评估公共卫生状况，及时发现和应对公共卫生事件。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对传染病进行监测，及时发现和报告传染病疫情，为防控提供科学依据。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制定和实施疫苗接种计划，提高人群免疫水平，降低传染病发病率。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采取有效措施，如隔离、消毒、治疗等，控制传染病传播。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000" r="23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为慢性病患者提供综合性的管理服务，包括药物治疗、心理支持和生活方式干预等。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通过评估个人和群体的慢性病风险因素，制定个性化的预防和管理方案。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健康生活方式促进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倡导健康饮食、适量运动、戒烟限酒等健康生活方式，降低慢性病风险。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慢性病预防与管理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健康教育活动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通过开展各种形式的健康教育活动，提高公众的健康素养和自我保健能力。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健康行为干预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针对影响健康的行为因素，采取有效的干预措施，促进健康行为的养成。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健康环境建设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创造有利于健康的外部环境，如建设健身设施、绿化环境等，促进公众健康。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健康教育与健康促进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对环境卫生状况进行监测，评估环境因素对人群健康的影响。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为劳动者提供职业卫生服务，预防和控制职业病的发生。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采取有效措施治理环境污染，降低环境污染对人群健康的影响。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环境污染治理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环境与职业卫生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预防医学的科研进展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通过流行病学调查，研究疾病在人群中的分布、传播和影响因素，为制定预防措施提供科学依据。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关注公共卫生问题，研究如何改善环境卫生、食品卫生、职业卫生等方面的措施，以降低疾病的发生率。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研究疫苗的研发、生产、接种等环节，提高疫苗的有效性和安全性，预防和控制传染病的发生。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疫苗与免疫学研究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预防医学研究的主要方向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在新冠疫情等新发传染病防控方面，预防医学领域取得了多项突破性成果，包括快速诊断技术、有效疫苗和治疗方法的研发。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新发传染病防控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针对慢性病如心血管疾病、糖尿病等，预防医学领域在危险因素评估、早期筛查和干预方面取得了重要成果，有效降低了慢性病的发病率和死亡率。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慢性病防控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建立和完善传染病监测系统，实现对传染病的实时监测和预警，为及时采取防控措施提供了有力支持。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传染病监测与预警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预防医学的科研成果与突破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https://d.book118.com/438122134053006026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2024-09-03T14:31:20.511</cp:lastPrinted>
  <dcterms:created xsi:type="dcterms:W3CDTF">2024-09-03T06:31:20Z</dcterms:created>
  <dcterms:modified xsi:type="dcterms:W3CDTF">2024-09-03T06:31:22Z</dcterms:modified>
</cp:coreProperties>
</file>