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257E11-ECF5-4B97-A771-B4FA6DE9B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BE02F-3BA3-4062-B0F0-84AD1F20E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D8C212-C44A-4605-B277-D4F087987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7D3FA6-7676-4340-B022-BF1133D9E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F227D2-BBD3-40C0-B554-DD80159730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C40BA9-2F3E-4505-9344-D62F18A6C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0F4CB8-60E7-4BCE-AA9E-5518B570F2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97513-5C83-43C7-8902-17EEDC5441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4FAFC7-E900-4E91-A797-94E5B7124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59B48-483A-4A6B-9FC7-E4BAA4C12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31E4B-5248-4792-9CD1-05DDC1F01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3137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电器与电子制造业现状与前景</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行业概述与发展历程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挑战与机遇并存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前景展望与趋势预测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政策建议与措施支持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行业概述与发展历程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器与电子制造业是指生产各种电器设备、电子元器件、通讯设备、计算机及其外部设备、广播电视设备、电子测量仪器、电子工业专用设备、电子元件、电子器件、电子封装产品、电子材料、新型电子元器件、集成电路、微电子组件、传感器、电力电子器件、光电子器件、印刷电路板、液晶显示器件等产品的行业。</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根据产品种类和生产工艺的不同，电器与电子制造业可分为多个子行业，如家用电器制造业、电子元器件制造业、通讯设备制造业、计算机及其外部设备制造业等。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电器与电子制造业定义及分类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初期发展阶段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20世纪初至中期，电器与电子制造业处于初期发展阶段，主要以生产简单的电器设备和电子元器件为主。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快速发展阶段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20世纪中期至末期，随着科技的不断进步和市场需求的不断扩大，电器与电子制造业进入快速发展阶段，产品种类和生产工艺不断更新换代。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成熟发展阶段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21世纪初至今，电器与电子制造业进入成熟发展阶段，市场竞争日益激烈，企业需要不断提高产品质量和技术水平以保持竞争优势。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根据国际权威机构发布的数据，全球电器与电子制造业市场规模庞大，其中美国、欧洲、日本等发达国家占据主导地位。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中国电器与电子制造业市场规模逐年扩大，已成为全球最大的电器与电子制造业市场之一。中国政府出台了一系列政策措施，鼓励企业加强技术创新和品牌建设，提高产品质量和竞争力。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中国市场规模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国内外市场规模对比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223" b="32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产业链结构剖析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上游供应链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包括原材料供应、零部件制造、电子元器件等。这一环节的技术水平和生产效率直接影响整个产业链的成本和竞争力。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中游生产链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涵盖产品设计、生产制造、品质控制等环节。电器与电子制造业在这一环节注重技术创新和生产自动化，以提高产品质量和生产效率。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下游销售链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包括品牌推广、市场营销、售后服务等。随着互联网和电子商务的普及，下游销售链逐渐呈现出线上线下融合的趋势。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竞争格局及主要企业介绍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国际竞争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全球电器与电子制造业竞争激烈，发达国家凭借技术优势和品牌实力占据主导地位。例如，美国、日本、德国等国家的知名企业在全球市场上具有较高份额。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国内竞争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中国电器与电子制造业发展迅速，涌现出一批具有国际竞争力的企业，如华为、联想、海尔等。这些企业通过技术创新和品牌建设，逐渐在国内外市场上崭露头角。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99" r="166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随着科技的不断进步，电器与电子制造业不断推陈出新，涌现出许多创新技术，如人工智能、物联网、5G通信等。这些技术的应用为行业发展带来了新的机遇和挑战。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技术创新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电器与电子制造业的产品广泛应用于各个领域，如家电、通信、汽车电子、工业自动化等。随着新兴市场的崛起和消费升级，行业应用领域不断拓展，为行业发展提供了广阔的空间。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应用领域拓展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技术创新与应用情况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挑战与机遇并存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近年来，全球范围内贸易保护主义抬头，导致电器与电子制造业面临出口压力。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贸易保护主义抬头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0" r="1687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关税壁垒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488" b="48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供应链调整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750" r="10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部分国家通过提高关税等手段限制进口，对电器与电子制造业的出口造成负面影响。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国际贸易摩擦导致全球供应链出现调整，企业需重新评估供应链布局和风险管理。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国际贸易摩擦对行业影响分析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随着全球对环境保护的重视，各国政府纷纷出台严格的环保法规，对电器与电子制造业提出更高要求。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环保法规日益严格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企业需积极采取绿色制造技术和方法，降低生产过程中的能耗和排放，提高资源利用效率。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绿色制造趋势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发展循环经济，推动废旧电器电子产品回收再利用，降低处理成本和环境压力。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循环经济模式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环保法规压力及应对策略探讨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https://d.book118.com/438123137072006031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2024-09-08T12:39:09.535</cp:lastPrinted>
  <dcterms:created xsi:type="dcterms:W3CDTF">2024-09-08T04:39:09Z</dcterms:created>
  <dcterms:modified xsi:type="dcterms:W3CDTF">2024-09-08T04:39:11Z</dcterms:modified>
</cp:coreProperties>
</file>