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EBBCD7-3645-48D7-983E-66D26FF1DA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6856D7-EC4A-4875-B561-13ED0FF24D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68BF33-9408-4169-80BE-2175D884F9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003FA0-D8A6-4507-BEBA-5DC41D9B3E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94B88D-DC86-41E2-8CA1-7FCA49E18E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BE8C038-F168-45D6-82C9-AB25A7A2DC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B01684-3081-4CE2-B51F-7564CB5992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B26B0F-E39F-487B-9C66-968BDCD5E1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48889C-5EF0-41DF-9C44-777C941E23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999595-39DD-47BD-B23D-3B6F91DB67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6F2A14-9A6C-4CB7-B669-08474C3F33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12400200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:AA</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2024-01-18</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低温空气源热泵国内外发展现状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低温空气源热泵技术原理及特点</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国内外低温空气源热泵技术研究进展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低温空气源热泵市场现状及前景分析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低温空气源热泵应用案例与效果评估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低温空气源热泵发展面临的挑战与对策</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能源危机与环境保护</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市场需求与政策推动</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随着全球能源危机和环境污染问题日益严重，节能减排和可再生能源利用成为各国关注的焦点。低温空气源热泵作为一种高效、节能、环保的供暖技术，受到广泛关注。</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随着人们生活水平的提高，对室内舒适度的要求也越来越高，低温空气源热泵市场需求不断增长。同时，各国政府也出台了一系列政策，推动低温空气源热泵技术的发展和应用。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国外发展现状</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欧美等发达国家在低温空气源热泵技术方面起步较早，技术相对成熟。近年来，日本、韩国等国家也加大了对低温空气源热泵技术的研发和应用力度。目前，国外低温空气源热泵产品种类繁多，应用领域广泛，市场份额逐年增长。</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国内发展现状</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低温空气源热泵技术起步较晚，但近年来发展迅速。国内众多企业和科研机构纷纷投入巨资进行技术研发和产业化推广，取得了显著成果。目前，我国低温空气源热泵产品已经逐步实现国产化替代进口，并在北方地区煤改电等领域得到广泛应用。同时，我国政府也出台了一系列政策措施，推动低温空气源热泵技术的快速发展和应用普及。</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国内外发展现状概述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低温空气源热泵技术原理及特点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34" r="183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低温空气源热泵采用逆卡诺循环原理，通过消耗少量电能，驱动压缩机运行，将空气中的低品位热能转化为高品位热能，实现供暖或制冷。</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采用高效换热器，增大换热面积，提高换热效率，确保在低温环境下仍能稳定、高效地运行。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技术原理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高效换热器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逆卡诺循环原理</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高效节能</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环保无污染</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适用范围广</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运行稳定可靠</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技术特点</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适用于各种气候条件，特别是在寒冷地区，可提供稳定的供暖或制冷服务。</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运行过程中不产生任何污染物排放，对环境友好。</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低温空气源热泵具有较高的能效比，通常可达300%以上，相比传统电加热方式可节省大量电能。</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采用先进的控制系统和优质零部件，确保设备在恶劣环境下仍能稳定运行。</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家庭供暖与制冷</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商业场所供暖与制冷</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工业领域应用</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农业领域应用</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为家庭提供冬季供暖和夏季制冷服务，满足居民舒适生活需求。</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适用于酒店、办公楼、商场等商业场所的供暖与制冷需求。</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在工业生产过程中，为车间、仓库等提供稳定的温度环境。</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为温室大棚、畜牧业等农业生产提供适宜的温度条件。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国内外低温空气源热泵技术研究进展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低温适应性提升</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系统控制策略优化</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多元化热源利用</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国内研究进展</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针对低温环境下的系统控制问题，国内学者研究了先进的控制算法和策略，如模糊控制、神经网络控制等，提升了热泵系统的整体性能。</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国内在低温空气源热泵领域积极探索多元化热源利用，如太阳能、地热能等，以降低单一空气源热泵在极端天气下的运行风险。</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国内研究机构和企业通过改进热泵循环、优化压缩机设计等方式，提高了低温空气源热泵在寒冷气候下的运行效率和稳定性。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国外研究进展</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国外在环保制冷剂方面进行了深入研究，积极寻找和开发低全球变暖潜能值（GWP）的制冷剂，以降低低温空气源热泵对环境的影响。</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环保制冷剂研究</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国外在压缩机技术方面取得显著进展，通过采用先进的涡旋压缩机、螺杆压缩机等，提高了低温空气源热泵的制热效率和可靠性。</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高效压缩机技术</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国外学者利用先进的仿真技术对热泵系统进行建模和优化，以预测和改进系统在低温环境下的性能表现。</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热泵系统仿真与优化</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智能化发展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随着人工智能和物联网技术的不断进步，未来低温空气源热泵将实现更高程度的智能化，包括自适应控制、远程监控和故障诊断等。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高效节能技术</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提高低温空气源热泵的制热效率和节能性能将是未来的重要发展方向，包括采用更高效的压缩机、优化系统设计和控制策略等。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绿色环保</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环保意识的提高将推动低温空气源热泵向更环保的方向发展，包括使用环保制冷剂、降低噪音和减少对环境的影响等。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技术发展趋势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04</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低温空气源热泵市场现状及前景分析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https://d.book118.com/438124002005006032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2024-09-09T05:54:34.222</cp:lastPrinted>
  <dcterms:created xsi:type="dcterms:W3CDTF">2024-09-08T21:54:34Z</dcterms:created>
  <dcterms:modified xsi:type="dcterms:W3CDTF">2024-09-08T21:54:36Z</dcterms:modified>
</cp:coreProperties>
</file>