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825D2-AC78-4352-B52A-6B1F69CAA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55226-DAE1-42BD-BEDE-DD53F083E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AA1A2-2087-4366-B26E-2719664E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F9585-5DDF-4CDC-B85C-3D052D43F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133FC-3F12-49E5-8C96-728B24AA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79F5A-DF89-40EC-8581-1CCC8994A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18417-1AD9-450A-8E14-D54094173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539D3-611A-4E69-ABDF-35529565F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9EF6F-6F49-44C9-B9E3-882B2CA13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A39A7-904D-42D2-8E3D-4F9F7097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D9233-46F7-4FF6-9EBB-13EE15967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24007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理问题与护理PPT\n## 1.心理问题的概述及分类\n### 1.1心理问题的定义与成因\n### 1.2心理问题的分类与诊断\n### 1.3心理问题的普遍性和重要性\n## 2.心理问题的症状与表现\n### 2.1心理问题的常见症状\n### 2.2心理问题的典型表现\n### 2.3心理问题的自我评估方法\n## 3.心理问题的治疗方法\n### 3.1心理治疗的基本原理与方法\n### 3.2药物治疗与心理治疗的结合\n### 3.3心理治疗的注意事项与效果评估\n## 4.心理问题的预防与护理\n### 4.1心理问题的预防策略与方法\n### 4.2心理问题的护理技巧与措施\n### 4.3心理问题的家庭与社会支持系统\n## 5.心理问题的案例分析\n### 5.1典型心理问题的案例分析\n### 5.2心理问题的识别与处理\n### 5.3心理问题的康复与预防复发\n## 6.心理护理人员的培训与素质要求\n### 6.1心理护理人员的培训方法与内容\n### 6.2心理护理人员的素质要求与评估\n### 6.3心理护理人员的工作伦理与道德规范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心理问题与护理PPT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心理问题的概述及分类</a:t>
            </a:r>
            <a:endParaRPr/>
          </a:p>
        </p:txBody>
      </p:sp>
      <p:sp>
        <p:nvSpPr>
          <p:cNvPr id="7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心理问题是指个体在心理和行为上出现异常，导致无法正常生活、学习和工作的问题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心理问题可能由多种因素引起，如遗传、生理、心理、社会等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心理问题可能表现为情绪、认知、行为等方面的障碍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心理问题的成因复杂，可能与以下因素有关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生理因素：如脑功能异常、内分泌失调等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心理因素：如心理创伤、个性特征等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社会因素：如家庭、学校、工作、人际关系等</a:t>
                </a:r>
                <a:endParaRPr/>
              </a:p>
            </p:txBody>
          </p:sp>
        </p:grpSp>
        <p:grpSp>
          <p:nvGrpSpPr>
            <p:cNvPr id="15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心理问题的严重程度不同，可能导致轻微的心理不适到严重的心理疾病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轻微的心理问题可以通过自我调整和心理干预来缓解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严重的心理问题可能需要专业的心理治疗和药物治疗</a:t>
                </a:r>
                <a:endParaRPr/>
              </a:p>
            </p:txBody>
          </p: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心理问题的定义与成因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心理问题可以根据不同的标准进行分类，如症状、病因、病程等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根据症状分类：如焦虑症、抑郁症、强迫症等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根据病因分类：如心理因素引起的心理问题、生理因素引起的心理问题等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根据病程分类：如急性心理问题、慢性心理问题等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心理问题的诊断需要综合考虑个体的症状、病史、心理测试结果等因素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心理医生会通过观察、询问、心理测试等方法来了解个体的心理状况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心理问题的诊断需要排除其他可能的生理疾病和精神疾病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心理问题的诊断结果需要由专业心理医生来确定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心理问题的分类与诊断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心理问题在人群中普遍存在，每个人在不同程度上都可能遇到心理问题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心理问题可能随着年龄、性别、生活经历等因素的变化而发生变化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心理问题可能对个体的生活质量、人际关系、职业发展等方面产生负面影响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心理问题的重要性不容忽视，因为它们可能对个体和社会造成严重的危害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严重的心理问题可能导致个体出现自杀、暴力等危险行为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心理问题可能影响家庭、学校、工作等社会系统的正常运行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心理问题可能加重社会负担，导致医疗资源的浪费和社会生产力下降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心理问题的普遍性和重要性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心理问题的症状与表现</a:t>
            </a:r>
            <a:endParaRPr/>
          </a:p>
        </p:txBody>
      </p:sp>
      <p:sp>
        <p:nvSpPr>
          <p:cNvPr id="18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心理问题的症状多种多样，可能涉及情绪、认知、行为等方面</a:t>
                </a:r>
                <a:endParaRPr/>
              </a:p>
            </p:txBody>
          </p:sp>
          <p:sp>
            <p:nvSpPr>
              <p:cNvPr id="1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情绪症状：如焦虑、抑郁、恐惧、愤怒等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认知症状：如注意力不集中、记忆力减退、思维迟钝等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行为症状：如逃避、攻击、依赖、自伤等</a:t>
                </a:r>
                <a:endParaRPr/>
              </a:p>
            </p:txBody>
          </p:sp>
        </p:grpSp>
        <p:grpSp>
          <p:nvGrpSpPr>
            <p:cNvPr id="19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不同类型的心理问题可能表现出不同的症状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焦虑症可能表现为过度担忧、紧张、害怕等情绪症状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抑郁症可能表现为情绪低落、兴趣丧失、精力减退等情绪症状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强迫症可能表现为强迫思维、强迫行为等认知和行为症状</a:t>
                </a:r>
                <a:endParaRPr/>
              </a:p>
            </p:txBody>
          </p:sp>
          <p:sp>
            <p:nvSpPr>
              <p:cNvPr id="19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心理问题的常见症状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心理问题的典型表现可能是个体在生活、学习、工作等方面的功能障碍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情绪问题：如情绪波动、情绪失控、情绪压抑等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认知问题：如思维困难、注意力分散、判断力下降等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行为问题：如逃避责任、人际关系紧张、行为冲动等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心理问题的典型表现可能是个体在社会适应、人际交往、自我评价等方面的困难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社会适应困难：如难以适应新环境、处理人际关系等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人际交往困难：如难以建立和维持良好的人际关系、沟通障碍等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自我评价困难：如自我价值感低下、自我认同感缺失等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心理问题的典型表现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自我评估是了解个体心理状况的重要途径，可以帮助个体发现心理问题并及时寻求帮助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自我评估方法包括自我观察、自我反省、心理测试等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自我观察：关注自己的情绪、行为、思维等方面的变化，了解自己的心理状况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自我反省：回顾自己的生活经历、人际关系、成长过程等，分析心理问题的成因和影响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心理测试：通过专业的心理测试工具来了解自己的心理状况和心理需求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自我评估结果仅供参考，确诊心理问题需要由专业心理医生来进行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自我评估可能受到个体主观认知的影响，导致评估结果的不准确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专业心理医生具有丰富的经验和专业知识，可以提供更准确的诊断和治疗建议</a:t>
            </a:r>
            <a:endParaRPr/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心理问题的自我评估方法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心理问题的治疗方法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心理治疗是通过专业的心理干预来帮助个体解决心理问题、提高心理素质的过程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心理治疗的基本原理包括心理暗示、心理疏导、心理训练等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心理暗示：通过引导个体产生积极的思维、情感和行为，改变个体的心理状态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心理疏导：通过倾听个体的诉说、理解个体的感受、提供支持和建议，帮助个体缓解心理压力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心理训练：通过训练个体的认知、情绪和行为技能，提高个体的心理适应能力和心理素质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心理治疗的方法多种多样，可以根据个体的心理问题和需求来选择合适的方法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认知行为疗法：通过改变个体的认知和行为来缓解心理问题，如焦虑症、抑郁症等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精神分析疗法：通过探讨个体的潜意识冲突来了解心理问题的根源，如心理创伤、个性问题等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人际关系疗法：通过改善个体的人际关系来提高心理适应能力，如人际关系紧张、沟通障碍等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心理治疗的基本原理与方法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药物治疗是通过药物来调整个体的生理和心理状态，缓解心理问题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药物治疗适用于一些心理问题，如抑郁症、焦虑症、强迫症等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药物治疗需要在专业医生的指导下进行，避免药物滥用和副作用</a:t>
                </a:r>
                <a:endParaRPr/>
              </a:p>
            </p:txBody>
          </p:sp>
        </p:grpSp>
        <p:grpSp>
          <p:nvGrpSpPr>
            <p:cNvPr id="2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心理治疗与药物治疗可以结合使用，以达到更好的治疗效果</a:t>
                </a:r>
                <a:endParaRPr/>
              </a:p>
            </p:txBody>
          </p:sp>
          <p:sp>
            <p:nvSpPr>
              <p:cNvPr id="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心理治疗可以帮助个体改变心理状态，提高药物治疗的效果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药物治疗可以帮助个体缓解症状，为心理治疗创造条件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心理治疗与药物治疗的结合需要在专业医生的指导下进行，确保治疗的安全和有效</a:t>
                </a:r>
                <a:endParaRPr/>
              </a:p>
            </p:txBody>
          </p:sp>
          <p:sp>
            <p:nvSpPr>
              <p:cNvPr id="2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药物治疗与心理治疗的结合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心理治疗需要注意个体差异和治疗方法的选择，以提高治疗效果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关注个体的心理特点、生活经历、个性特征等因素，制定个性化的治疗计划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选择适合个体心理问题和需求的心理治疗方法，提高治疗的针对性和有效性</a:t>
                </a:r>
                <a:endParaRPr/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心理治疗的效果评估需要综合考虑个体的症状、心理状态、生活质量等方面的变化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通过心理测试、访谈、观察等方法来了解个体的心理状况和治疗效果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评估心理治疗是否达到预期目标，如缓解症状、提高心理素质等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根据治疗效果评估结果来调整治疗计划，确保治疗的有效性和安全性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心理治疗的注意事项与效果评估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https://d.book118.com/438124007015006037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心理问题与护理PPT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2024-09-16T19:06:59.172</cp:lastPrinted>
  <dcterms:created xsi:type="dcterms:W3CDTF">2024-09-16T11:06:59Z</dcterms:created>
  <dcterms:modified xsi:type="dcterms:W3CDTF">2024-09-16T11:07:01Z</dcterms:modified>
</cp:coreProperties>
</file>