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0AE1B-B3C0-45D9-8151-9645CD3A9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AB426-A716-4A1D-A54B-55F8919D7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435BF-01AE-4C2F-BA9A-288EED29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AF531-3ADD-4447-AA27-8DF7D5CD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D3DE5-E9D7-4465-B52D-4A0E99850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C1A83-56EA-41B8-B3F7-E0C1E85C9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99840-535B-4B13-B668-7940CC95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2B818-8D45-4E91-8904-8D9FC5C7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E175B-0FE4-44EE-AE45-2AC6C5EDF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4E9C3-4F2E-4CFA-A8C7-7667E014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1261D-513C-43ED-B789-FE4F4E5F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6055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公路工程定额概述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定额基本概念与分类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公路工程定额编制原则与方法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公路工程定额内容详解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公路工程定额修订与完善建议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定额基本概念与分类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定额是指在一定的生产技术和组织条件下，为完成单位合格产品所规定的人力、物力、财力等资源消耗量的标准。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定额是公路工程建设中的重要技术经济文件，是编制工程概预算、进行工程招投标、确定和控制工程造价的基础和依据。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劳动定额、材料消耗定额、机械台班使用定额。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按生产要素分类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施工定额、预算定额、概算定额、估算指标。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路基工程定额、路面工程定额、桥涵工程定额、隧道工程定额等。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按专业性质分类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人工工日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一个工人工作一天的时间，是计算人工费的基础单位。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材料消耗量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完成单位合格产品所需消耗的材料数量，包括主要材料、辅助材料和周转性材料。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机械台班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一台机械工作一班（8小时）的时间，是计算机械使用费的基础单位。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施工定额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施工企业为组织生产和加强管理在企业内部使用的一种定额，属于企业定额的性质。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概算定额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编制扩大初步设计概算时，计算和确定工程概算造价、计算劳动、机械台班、材料需要量所使用的定额。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预算定额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编制施工图预算时，计算工程造价和计算工程劳动力、机械台班、材料需要量所使用的定额。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估算指标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在项目建议书和可行性研究阶段编制投资估算，计算投资需要量时使用的一种指标，是合理确定建设工程项目投资的基础。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公路工程定额编制原则与方法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简明适用原则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定额项目应设置齐全、划分粗细适当，满足公路工程建设的需要，方便使用。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公路工程定额编制应遵循科学性原则，以科学的态度和方法进行定额的制定和管理。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定额水平应反映社会平均先进水平，并考虑地区差异、工程特点等因素，确保定额的合理性。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经验估工法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根据定额专业人员、技术人员和工人的实际工作经验，对施工技术组织条件的变化、新结构和新材料的出现进行充分研究，以经验为基础进行估算。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类推比较法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以现有同类产品的定额资料为依据，经过对比分析推算出另一种产品的定额。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技术测定法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通过对施工过程的具体活动进行实地观察，详细记录工人和设备的工时消耗、完成产品数量、影响工时消耗的各种因素，测定完成某项工程或工序所需消耗的工日数。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根据过去同类型产品或类似产品工序的工时消耗的统计资料，结合当前的生产技术组织条件的变化等因素，进行分析研究后制定。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根据编制任务和要求，制定详细的编制方案，包括定额项目的划分、计量单位的确定、计算方法的选择等。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明确编制任务和要求，收集相关资料，如设计图纸、施工组织设计、施工规范等。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实地调查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深入施工现场，了解实际施工情况，包括施工方法、施工机械、施工组织等，为定额编制提供基础数据。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将编制好的定额提交给上级主管部门审核批准，经批准后发布实施。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分析计算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对收集的数据进行分析处理，计算各分项工程的工、料、机消耗量，确定定额水平。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公路工程定额内容详解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人工消耗量定额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人工消耗量定额是指在公路工程建设过程中，完成单位合格产品所必需消耗的人工工日数量。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包括工程难易程度、劳动组织、劳动条件、工人技术水平等。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通常以“工日”作为计量单位。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计量单位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https://d.book118.com/438126055036006032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2024-09-09T15:07:53.821</cp:lastPrinted>
  <dcterms:created xsi:type="dcterms:W3CDTF">2024-09-09T07:07:53Z</dcterms:created>
  <dcterms:modified xsi:type="dcterms:W3CDTF">2024-09-09T07:07:56Z</dcterms:modified>
</cp:coreProperties>
</file>