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91A1B1-F20D-49B7-ABB5-0337BE7BB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AA411-CF45-4746-9081-F5FF18040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A07BD9-BA0B-4CD4-8E81-519410E30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485438-0CC9-4748-BDA6-1A53481A9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9BCCED-965D-4882-8507-48C9506A46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81806A-F6A9-439B-ACAE-ACC7F0D74C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4B2B2B-3688-43AC-BD74-F3F9E97A68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F9CBBF-A04F-4C5F-9553-B4DD2EBC2E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F8586A-67A1-4D06-ABA4-796261C91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AC7EFA-4285-4080-9964-9DB4D05E1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7134D-7E9F-425C-A4F0-E96F42C42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606713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管理研究方法课件无干扰研究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无干扰研究设计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数据收集与处理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无干扰研究的分析方法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无干扰研究的优缺点与局限性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无干扰研究在管理领域的应用案例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7153" b="71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指导实践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管理研究方法不仅可以为学术研究提供支持，还可以为企业和政府等实践领域提供指导和借鉴。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探索现象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通过研究方法，可以深入探索管理领域中的各种现象，了解其实质和规律。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构建理论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通过对现象的研究，可以构建和验证管理理论，推动管理学科的发展。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提高研究质量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采用科学的研究方法可以提高研究的可靠性和有效性，使研究结论更具说服力。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推动学科发展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管理研究方法的不断创新和完善，有助于推动管理学科的进步和发展。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促进实践应用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通过将研究方法应用于实践，可以解决实际问题，提高组织绩效和竞争力。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管理研究方法的重要性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无干扰研究是指在研究过程中对被研究对象不施加任何人为干预或影响的研究方法。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无干扰研究具有客观性、真实性和自然性等特点。它能够真实反映被研究对象的实际情况，避免人为因素的干扰和影响。同时，无干扰研究通常采用观察、调查等非实验性方法进行数据收集和分析。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无干扰研究的概念和特点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无干扰研究设计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确定研究领域和范围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明确研究主题，界定研究边界，避免研究过于宽泛或狭窄。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提炼研究问题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将研究主题转化为具体的研究问题，确保问题具有针对性和可操作性。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明确研究目的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阐明研究想要达到的目标和预期结果，为研究提供方向。</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研究问题的明确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根据研究问题和目的，提出假设，假设应具有可验证性和可预测性。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构建假设</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将假设以清晰、准确的语言表述出来，为后续研究提供指导。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假设的表述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设计实验或调查方案，收集数据，对假设进行验证。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假设的检验</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研究假设的提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明确研究涉及的总体范围和样本选择标准，确保样本具有代表性。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确定总体和样本</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设计数据收集工具和方法，对数据进行清洗、整理和分析。</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数据收集和处理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明确研究中涉及的变量，定义变量含义和测量标准。</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变量的定义和测量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研究对象的确定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文献综述法</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问卷调查法</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实验法</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案例分析法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研究方法的选择</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通过查阅相关文献，了解研究领域的研究现状、趋势和问题。</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通过设计问卷，收集被调查者的意见、态度和行为数据。</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通过对典型案例进行深入剖析，探讨问题本质和解决方案。</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通过控制实验条件，观察实验对象的变化和结果，验证假设。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数据收集与处理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问卷调查</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访谈法</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观察法</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实验法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数据收集方法</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通过与受访者面对面交流，深入了解他们的观点、经验和行为。访谈可以是结构化的、半结构化的或非结构化的。</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通过设计问卷，向目标群体收集数据。问卷可以纸质或电子形式进行，适用于大规模的数据收集。</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通过控制实验条件，观察不同因素对结果的影响，收集实验数据。实验法适用于探究因果关系的研究。</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直接观察目标群体的行为、活动和现象，记录相关信息。观察可以是参与式的或非参与式的。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24" r="125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数据清洗</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数据转换</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数据整合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数据可视化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检查数据一致性，处理无效值和缺失值等。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将不同来源的数据进行整合，确保数据的一致性和可比性。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将数据转换为适合分析的格式和类型，例如将分类变量转换为虚拟变量。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通过图表、图像等形式展示数据，帮助研究者更好地理解数据分布和规律。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https://d.book118.com/438126067137006036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2024-09-16T11:44:38.073</cp:lastPrinted>
  <dcterms:created xsi:type="dcterms:W3CDTF">2024-09-16T03:44:38Z</dcterms:created>
  <dcterms:modified xsi:type="dcterms:W3CDTF">2024-09-16T03:44:40Z</dcterms:modified>
</cp:coreProperties>
</file>