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8B0CE3-61FB-481A-87E9-570A4E2A9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ED70CD-D16D-499D-B9DE-42BDF4CFF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45B54E-CD7E-4601-ADCA-31DCE5CCC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98DA2F-BC78-4318-BEC0-4DF1A692E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9AE9E7-1F4F-4EAB-A259-03A67F695C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7A379D-C3EF-47E4-9DAE-8DCB2BAC15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1E8CDC-5545-4071-860C-40F578C2A8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BF88DC-DD90-4550-9730-5200C8F3F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CAF9F7-B4E2-48F4-A797-C3C58F06A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65D64-F9DB-4A5E-A286-88CECFC67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4310D-B9C9-41CD-9383-AB7BBF178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612012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创造健康安全的理发环境增加顾客的选择信任度理发店卫生管理制度</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理发店卫生管理的重要性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理发店卫生管理制度的制定</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理发店卫生管理的实施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理发店卫生管理的监督与评估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理发店卫生管理案例分享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理发店卫生管理的重要性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顾客在理发过程中，不仅关注理发师的技术水平，还十分关注理发店的卫生状况。一个干净、整洁的环境能够让顾客感到舒适和放心，从而提高顾客的满意度。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卫生状况良好的理发店更容易获得顾客的信任，从而增加回头客的数量。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提高顾客满意度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81" r="336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198" r="3019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保障员工健康</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良好的卫生环境能够为员工提供一个舒适的工作环境，提高工作效率和员工满意度。</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理发店的卫生状况直接关系到员工的健康。如果卫生管理不善，容易滋生细菌和病毒，增加员工患病的几率。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理发店的卫生管理能够有效防止交叉感染。通过加强卫生管理，确保理发工具、毛巾等物品的清洁和消毒，能够降低顾客之间因接触而产生的交叉感染风险。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卫生管理还能够确保理发工具的及时更换和消毒，从而避免因使用不洁工具而引起的感染问题。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防止交叉感染</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理发店卫生管理制度的制定</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清洁频次与标准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制定合理的清洁频次，如每日、每周、每月等，并明确各项卫生标准的达标要求。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清洁流程与记录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制定详细的清洁流程，包括清洁工具的使用、清洁剂的配比等，并建立清洁记录制度，确保清洁工作的可追溯性。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卫生清洁责任人</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明确理发店的卫生清洁责任人，确保卫生清洁工作的有效执行。</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卫生清洁制度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确定各类物品和区域的消毒灭菌频次，如理发工具、毛巾、墙面、地面等。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消毒灭菌频次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消毒方法与标准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333" r="15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灭菌设备管理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792" b="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选择合适的消毒方法，如紫外线消毒、化学消毒等，并明确消毒效果的达标标准。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建立灭菌设备的使用、保养和维修管理制度，确保设备正常运行和灭菌效果。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消毒灭菌制度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垃圾分类与收集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制定垃圾分类标准，明确各类垃圾的收集方式和存放地点，避免交叉污染。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垃圾处理方式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根据垃圾的性质和种类，选择合适的处理方式，如焚烧、填埋等，确保垃圾处理的安全性和环保性。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垃圾处理责任人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指定垃圾处理责任人，负责监督垃圾处理工作的执行情况，并建立相关记录和报告制度。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垃圾处理制度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理发店卫生管理的实施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https://d.book118.com/438126120122006024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2024-09-01T03:04:15.137</cp:lastPrinted>
  <dcterms:created xsi:type="dcterms:W3CDTF">2024-08-31T19:04:15Z</dcterms:created>
  <dcterms:modified xsi:type="dcterms:W3CDTF">2024-08-31T19:04:16Z</dcterms:modified>
</cp:coreProperties>
</file>