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775" r:id="rId2"/>
    <p:sldMasterId id="2147485871" r:id="rId3"/>
    <p:sldMasterId id="2147485883" r:id="rId4"/>
    <p:sldMasterId id="2147485895" r:id="rId5"/>
    <p:sldMasterId id="2147485907" r:id="rId6"/>
  </p:sldMasterIdLst>
  <p:notesMasterIdLst>
    <p:notesMasterId r:id="rId7"/>
  </p:notesMasterIdLst>
  <p:sldIdLst>
    <p:sldId id="259" r:id="rId8"/>
    <p:sldId id="262" r:id="rId9"/>
    <p:sldId id="265" r:id="rId10"/>
    <p:sldId id="268" r:id="rId11"/>
    <p:sldId id="271" r:id="rId12"/>
    <p:sldId id="274" r:id="rId13"/>
    <p:sldId id="277" r:id="rId14"/>
    <p:sldId id="280" r:id="rId15"/>
    <p:sldId id="283" r:id="rId16"/>
    <p:sldId id="286" r:id="rId17"/>
    <p:sldId id="289" r:id="rId18"/>
    <p:sldId id="292" r:id="rId19"/>
    <p:sldId id="295" r:id="rId20"/>
    <p:sldId id="298" r:id="rId21"/>
    <p:sldId id="301" r:id="rId22"/>
    <p:sldId id="304" r:id="rId23"/>
    <p:sldId id="307" r:id="rId24"/>
    <p:sldId id="310" r:id="rId25"/>
    <p:sldId id="313" r:id="rId26"/>
    <p:sldId id="316" r:id="rId27"/>
    <p:sldId id="319" r:id="rId28"/>
    <p:sldId id="322" r:id="rId29"/>
    <p:sldId id="325" r:id="rId30"/>
    <p:sldId id="328" r:id="rId31"/>
    <p:sldId id="331" r:id="rId32"/>
    <p:sldId id="334" r:id="rId33"/>
    <p:sldId id="337" r:id="rId34"/>
    <p:sldId id="340" r:id="rId35"/>
    <p:sldId id="343" r:id="rId36"/>
    <p:sldId id="346" r:id="rId37"/>
    <p:sldId id="349" r:id="rId38"/>
    <p:sldId id="352" r:id="rId39"/>
    <p:sldId id="354" r:id="rId40"/>
  </p:sldIdLst>
  <p:sldSz cx="9144000" cy="6858000"/>
  <p:notesSz cx="6858000" cy="9144000"/>
  <p:custDataLst>
    <p:tags r:id="rId4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3.xml" /><Relationship Id="rId11" Type="http://schemas.openxmlformats.org/officeDocument/2006/relationships/slide" Target="slides/slide4.xml" /><Relationship Id="rId12" Type="http://schemas.openxmlformats.org/officeDocument/2006/relationships/slide" Target="slides/slide5.xml" /><Relationship Id="rId13" Type="http://schemas.openxmlformats.org/officeDocument/2006/relationships/slide" Target="slides/slide6.xml" /><Relationship Id="rId14" Type="http://schemas.openxmlformats.org/officeDocument/2006/relationships/slide" Target="slides/slide7.xml" /><Relationship Id="rId15" Type="http://schemas.openxmlformats.org/officeDocument/2006/relationships/slide" Target="slides/slide8.xml" /><Relationship Id="rId16" Type="http://schemas.openxmlformats.org/officeDocument/2006/relationships/slide" Target="slides/slide9.xml" /><Relationship Id="rId17" Type="http://schemas.openxmlformats.org/officeDocument/2006/relationships/slide" Target="slides/slide10.xml" /><Relationship Id="rId18" Type="http://schemas.openxmlformats.org/officeDocument/2006/relationships/slide" Target="slides/slide11.xml" /><Relationship Id="rId19" Type="http://schemas.openxmlformats.org/officeDocument/2006/relationships/slide" Target="slides/slide12.xml" /><Relationship Id="rId2" Type="http://schemas.openxmlformats.org/officeDocument/2006/relationships/slideMaster" Target="slideMasters/slideMaster2.xml" /><Relationship Id="rId20" Type="http://schemas.openxmlformats.org/officeDocument/2006/relationships/slide" Target="slides/slide13.xml" /><Relationship Id="rId21" Type="http://schemas.openxmlformats.org/officeDocument/2006/relationships/slide" Target="slides/slide14.xml" /><Relationship Id="rId22" Type="http://schemas.openxmlformats.org/officeDocument/2006/relationships/slide" Target="slides/slide15.xml" /><Relationship Id="rId23" Type="http://schemas.openxmlformats.org/officeDocument/2006/relationships/slide" Target="slides/slide16.xml" /><Relationship Id="rId24" Type="http://schemas.openxmlformats.org/officeDocument/2006/relationships/slide" Target="slides/slide17.xml" /><Relationship Id="rId25" Type="http://schemas.openxmlformats.org/officeDocument/2006/relationships/slide" Target="slides/slide18.xml" /><Relationship Id="rId26" Type="http://schemas.openxmlformats.org/officeDocument/2006/relationships/slide" Target="slides/slide19.xml" /><Relationship Id="rId27" Type="http://schemas.openxmlformats.org/officeDocument/2006/relationships/slide" Target="slides/slide20.xml" /><Relationship Id="rId28" Type="http://schemas.openxmlformats.org/officeDocument/2006/relationships/slide" Target="slides/slide21.xml" /><Relationship Id="rId29" Type="http://schemas.openxmlformats.org/officeDocument/2006/relationships/slide" Target="slides/slide22.xml" /><Relationship Id="rId3" Type="http://schemas.openxmlformats.org/officeDocument/2006/relationships/slideMaster" Target="slideMasters/slideMaster3.xml" /><Relationship Id="rId30" Type="http://schemas.openxmlformats.org/officeDocument/2006/relationships/slide" Target="slides/slide23.xml" /><Relationship Id="rId31" Type="http://schemas.openxmlformats.org/officeDocument/2006/relationships/slide" Target="slides/slide24.xml" /><Relationship Id="rId32" Type="http://schemas.openxmlformats.org/officeDocument/2006/relationships/slide" Target="slides/slide25.xml" /><Relationship Id="rId33" Type="http://schemas.openxmlformats.org/officeDocument/2006/relationships/slide" Target="slides/slide26.xml" /><Relationship Id="rId34" Type="http://schemas.openxmlformats.org/officeDocument/2006/relationships/slide" Target="slides/slide27.xml" /><Relationship Id="rId35" Type="http://schemas.openxmlformats.org/officeDocument/2006/relationships/slide" Target="slides/slide28.xml" /><Relationship Id="rId36" Type="http://schemas.openxmlformats.org/officeDocument/2006/relationships/slide" Target="slides/slide29.xml" /><Relationship Id="rId37" Type="http://schemas.openxmlformats.org/officeDocument/2006/relationships/slide" Target="slides/slide30.xml" /><Relationship Id="rId38" Type="http://schemas.openxmlformats.org/officeDocument/2006/relationships/slide" Target="slides/slide31.xml" /><Relationship Id="rId39" Type="http://schemas.openxmlformats.org/officeDocument/2006/relationships/slide" Target="slides/slide32.xml" /><Relationship Id="rId4" Type="http://schemas.openxmlformats.org/officeDocument/2006/relationships/slideMaster" Target="slideMasters/slideMaster4.xml" /><Relationship Id="rId40" Type="http://schemas.openxmlformats.org/officeDocument/2006/relationships/slide" Target="slides/slide33.xml" /><Relationship Id="rId41" Type="http://schemas.openxmlformats.org/officeDocument/2006/relationships/tags" Target="tags/tag1.xml" /><Relationship Id="rId42" Type="http://schemas.openxmlformats.org/officeDocument/2006/relationships/presProps" Target="presProps.xml" /><Relationship Id="rId43" Type="http://schemas.openxmlformats.org/officeDocument/2006/relationships/viewProps" Target="viewProps.xml" /><Relationship Id="rId44" Type="http://schemas.openxmlformats.org/officeDocument/2006/relationships/theme" Target="theme/theme1.xml" /><Relationship Id="rId45" Type="http://schemas.openxmlformats.org/officeDocument/2006/relationships/tableStyles" Target="tableStyles.xml" /><Relationship Id="rId5" Type="http://schemas.openxmlformats.org/officeDocument/2006/relationships/slideMaster" Target="slideMasters/slideMaster5.xml" /><Relationship Id="rId6" Type="http://schemas.openxmlformats.org/officeDocument/2006/relationships/slideMaster" Target="slideMasters/slideMaster6.xml" /><Relationship Id="rId7" Type="http://schemas.openxmlformats.org/officeDocument/2006/relationships/notesMaster" Target="notesMasters/notesMaster1.xml" /><Relationship Id="rId8" Type="http://schemas.openxmlformats.org/officeDocument/2006/relationships/slide" Target="slides/slide1.xml" /><Relationship Id="rId9" Type="http://schemas.openxmlformats.org/officeDocument/2006/relationships/slide" Target="slides/slide2.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7.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title=""/>
        <p:cNvGrpSpPr/>
        <p:nvPr/>
      </p:nvGrpSpPr>
      <p:grpSpPr/>
      <p:sp>
        <p:nvSpPr>
          <p:cNvPr id="87042" name="页眉占位符 1"/>
          <p:cNvSpPr>
            <a:spLocks noGrp="1"/>
          </p:cNvSpPr>
          <p:nvPr>
            <p:ph type="hdr" sz="quarter"/>
          </p:nvPr>
        </p:nvSpPr>
        <p:spPr>
          <a:xfrm>
            <a:off x="0" y="0"/>
            <a:ext cx="2971800" cy="457200"/>
          </a:xfrm>
          <a:prstGeom prst="rect">
            <a:avLst/>
          </a:prstGeom>
        </p:spPr>
        <p:txBody>
          <a:bodyPr rtlCol="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zh-CN" altLang="en-US" sz="1200"/>
          </a:p>
        </p:txBody>
      </p:sp>
      <p:sp>
        <p:nvSpPr>
          <p:cNvPr id="87043" name="日期占位符 2"/>
          <p:cNvSpPr>
            <a:spLocks noGrp="1"/>
          </p:cNvSpPr>
          <p:nvPr>
            <p:ph type="dt" idx="1"/>
          </p:nvPr>
        </p:nvSpPr>
        <p:spPr>
          <a:xfrm>
            <a:off x="3884613" y="0"/>
            <a:ext cx="2971800" cy="457200"/>
          </a:xfrm>
          <a:prstGeom prst="rect">
            <a:avLst/>
          </a:prstGeom>
        </p:spPr>
        <p:txBody>
          <a:bodyPr rtlCol="0">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zh-CN" altLang="en-US" sz="1200"/>
          </a:p>
        </p:txBody>
      </p:sp>
      <p:sp>
        <p:nvSpPr>
          <p:cNvPr id="8704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87045" name="备注占位符 4"/>
          <p:cNvSpPr>
            <a:spLocks noGrp="1"/>
          </p:cNvSpPr>
          <p:nvPr>
            <p:ph type="body" sz="quarter" idx="3"/>
          </p:nvPr>
        </p:nvSpPr>
        <p:spPr>
          <a:xfrm>
            <a:off x="685800" y="4343400"/>
            <a:ext cx="5486400" cy="4114800"/>
          </a:xfrm>
          <a:prstGeom prst="rect">
            <a:avLst/>
          </a:prstGeom>
        </p:spPr>
        <p:txBody>
          <a:bodyPr rtlCol="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87046" name="页脚占位符 5"/>
          <p:cNvSpPr>
            <a:spLocks noGrp="1"/>
          </p:cNvSpPr>
          <p:nvPr>
            <p:ph type="ftr" sz="quarter" idx="4"/>
          </p:nvPr>
        </p:nvSpPr>
        <p:spPr>
          <a:xfrm>
            <a:off x="0" y="8685213"/>
            <a:ext cx="2971800" cy="457200"/>
          </a:xfrm>
          <a:prstGeom prst="rect">
            <a:avLst/>
          </a:prstGeom>
        </p:spPr>
        <p:txBody>
          <a:bodyPr rtlCol="0" anchor="b"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zh-CN" altLang="en-US" sz="1200"/>
          </a:p>
        </p:txBody>
      </p:sp>
      <p:sp>
        <p:nvSpPr>
          <p:cNvPr id="87047" name="灯片编号占位符 6"/>
          <p:cNvSpPr>
            <a:spLocks noGrp="1"/>
          </p:cNvSpPr>
          <p:nvPr>
            <p:ph type="sldNum" sz="quarter" idx="5"/>
          </p:nvPr>
        </p:nvSpPr>
        <p:spPr>
          <a:xfrm>
            <a:off x="3884613" y="8685213"/>
            <a:ext cx="2971800" cy="457200"/>
          </a:xfrm>
          <a:prstGeom prst="rect">
            <a:avLst/>
          </a:prstGeom>
        </p:spPr>
        <p:txBody>
          <a:bodyPr numCol="1" anchor="b" anchorCtr="0"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fld id="{1C167445-9EBF-4BD8-BC25-EE3858C39446}" type="slidenum">
              <a:rPr lang="zh-CN" altLang="en-US" sz="1200"/>
              <a:t>‹#›</a:t>
            </a:fld>
            <a:endParaRPr lang="zh-CN" altLang="en-US" sz="1200"/>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title=""/>
        <p:cNvGrpSpPr/>
        <p:nvPr/>
      </p:nvGrpSpPr>
      <p:grpSpPr>
        <a:xfrm>
          <a:off x="0" y="0"/>
          <a:ext cx="0" cy="0"/>
        </a:xfrm>
      </p:grpSpPr>
      <p:sp>
        <p:nvSpPr>
          <p:cNvPr id="88066" name="幻灯片图像占位符 1" title=""/>
          <p:cNvSpPr>
            <a:spLocks noGrp="1" noRot="1" noChangeAspect="1" noTextEdit="1"/>
          </p:cNvSpPr>
          <p:nvPr>
            <p:ph type="sldImg" idx="2"/>
          </p:nvPr>
        </p:nvSpPr>
        <p:spPr bwMode="auto">
          <a:xfrm>
            <a:off x="1143000" y="685800"/>
            <a:ext cx="4572000" cy="3429000"/>
          </a:xfrm>
          <a:noFill/>
          <a:ln w="12700">
            <a:solidFill>
              <a:srgbClr val="000000"/>
            </a:solidFill>
            <a:miter lim="800000"/>
          </a:ln>
        </p:spPr>
      </p:sp>
      <p:sp>
        <p:nvSpPr>
          <p:cNvPr id="88067" name="备注占位符 2" title=""/>
          <p:cNvSpPr txBox="1">
            <a:spLocks noGrp="1"/>
          </p:cNvSpPr>
          <p:nvPr>
            <p:ph type="body" idx="3"/>
          </p:nvPr>
        </p:nvSpPr>
        <p:spPr bwMode="auto">
          <a:xfrm>
            <a:off x="685800" y="4343400"/>
            <a:ext cx="5486400" cy="4114800"/>
          </a:xfrm>
          <a:noFill/>
          <a:ln w="9525">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5pPr>
          </a:lstStyle>
          <a:p>
            <a:pPr marL="0" indent="0"/>
          </a:p>
        </p:txBody>
      </p:sp>
      <p:sp>
        <p:nvSpPr>
          <p:cNvPr id="88068" name="灯片编号占位符 3" title=""/>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5pPr>
          </a:lstStyle>
          <a:p>
            <a:pPr marL="0" lvl="0" indent="0" algn="r" eaLnBrk="1" hangingPunct="1">
              <a:spcBef>
                <a:spcPct val="0"/>
              </a:spcBef>
            </a:pPr>
            <a:fld id="{9F00BEB4-9872-406B-BB3B-ED72549E2969}" type="slidenum">
              <a:rPr lang="zh-CN" altLang="en-US">
                <a:latin typeface="Comic Sans MS" pitchFamily="66" charset="0"/>
              </a:rPr>
              <a:t>1</a:t>
            </a:fld>
            <a:endParaRPr lang="zh-CN" altLang="en-US">
              <a:latin typeface="Comic Sans MS" pitchFamily="66" charset="0"/>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46.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47.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48.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49.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0.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1.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2.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3.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4.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5.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6.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57.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58.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59.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60.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61.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62.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63.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64.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65.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66.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7223A8-D430-4B92-AD0D-CB3E592595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9F89F2-94F7-406A-B9BE-223C095757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49BB8B-A6BC-4717-A813-C38E783279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5A06A0-47A8-4407-A97F-9DEDF48D3B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F98157-C48A-4B4C-B1C6-D969AC36C4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1AC805-5366-4586-8796-302BAEBFF7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F4F1D2-A188-487F-AE78-869A1ED5E7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FF1246-0233-4493-94D6-4076E6826A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D7D5A6-24D7-4238-AF72-89C31F3827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151F10-BA84-4F0A-955E-4AF59729D0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E6E8FD-A4F2-404F-81BA-8080268266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noProof="1" smtClean="0"/>
              <a:t>单击此处编辑母版标题样式</a:t>
            </a:r>
            <a:endParaRPr lang="zh-CN" altLang="en-US" noProof="1"/>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noProof="1" smtClean="0"/>
              <a:t>单击此处编辑母版副标题样式</a:t>
            </a:r>
            <a:endParaRPr lang="zh-CN" altLang="en-US" noProof="1"/>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en-US" altLang="zh-CN" sz="1400">
              <a:latin typeface="Arial" pitchFamily="34" charset="0"/>
            </a:endParaRPr>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fld id="{B927D528-BB5E-424F-A88E-F7DD29E88DCC}" type="slidenum">
              <a:rPr lang="en-US" altLang="zh-CN" sz="1400">
                <a:latin typeface="Arial" pitchFamily="34" charset="0"/>
              </a:rPr>
              <a:t>‹#›</a:t>
            </a:fld>
            <a:endParaRPr lang="en-US" altLang="zh-CN" sz="1400">
              <a:latin typeface="Arial"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idx="1"/>
          </p:nvPr>
        </p:nvSpPr>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en-US" altLang="zh-CN" sz="1400">
              <a:latin typeface="Arial" pitchFamily="34" charset="0"/>
            </a:endParaRPr>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fld id="{B927D528-BB5E-424F-A88E-F7DD29E88DCC}" type="slidenum">
              <a:rPr lang="en-US" altLang="zh-CN" sz="1400">
                <a:latin typeface="Arial" pitchFamily="34" charset="0"/>
              </a:rPr>
              <a:t>‹#›</a:t>
            </a:fld>
            <a:endParaRPr lang="en-US" altLang="zh-CN" sz="1400">
              <a:latin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noProof="1" smtClean="0"/>
              <a:t>单击此处编辑母版文本样式</a:t>
            </a:r>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en-US" altLang="zh-CN" sz="1400">
              <a:latin typeface="Arial" pitchFamily="34" charset="0"/>
            </a:endParaRPr>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fld id="{B927D528-BB5E-424F-A88E-F7DD29E88DCC}" type="slidenum">
              <a:rPr lang="en-US" altLang="zh-CN" sz="1400">
                <a:latin typeface="Arial" pitchFamily="34" charset="0"/>
              </a:rPr>
              <a:t>‹#›</a:t>
            </a:fld>
            <a:endParaRPr lang="en-US" altLang="zh-CN" sz="1400">
              <a:latin typeface="Arial"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5"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en-US" altLang="zh-CN" sz="1400">
              <a:latin typeface="Arial" pitchFamily="34" charset="0"/>
            </a:endParaRPr>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7"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fld id="{B927D528-BB5E-424F-A88E-F7DD29E88DCC}" type="slidenum">
              <a:rPr lang="en-US" altLang="zh-CN" sz="1400">
                <a:latin typeface="Arial" pitchFamily="34" charset="0"/>
              </a:rPr>
              <a:t>‹#›</a:t>
            </a:fld>
            <a:endParaRPr lang="en-US" altLang="zh-CN" sz="1400">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7"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en-US" altLang="zh-CN" sz="1400">
              <a:latin typeface="Arial" pitchFamily="34" charset="0"/>
            </a:endParaRPr>
          </a:p>
        </p:txBody>
      </p:sp>
      <p:sp>
        <p:nvSpPr>
          <p:cNvPr id="8"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9"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fld id="{B927D528-BB5E-424F-A88E-F7DD29E88DCC}" type="slidenum">
              <a:rPr lang="en-US" altLang="zh-CN" sz="1400">
                <a:latin typeface="Arial" pitchFamily="34" charset="0"/>
              </a:rPr>
              <a:t>‹#›</a:t>
            </a:fld>
            <a:endParaRPr lang="en-US" altLang="zh-CN" sz="1400">
              <a:latin typeface="Arial"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en-US" altLang="zh-CN" sz="1400">
              <a:latin typeface="Arial" pitchFamily="34" charset="0"/>
            </a:endParaRPr>
          </a:p>
        </p:txBody>
      </p:sp>
      <p:sp>
        <p:nvSpPr>
          <p:cNvPr id="4"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5"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fld id="{B927D528-BB5E-424F-A88E-F7DD29E88DCC}" type="slidenum">
              <a:rPr lang="en-US" altLang="zh-CN" sz="1400">
                <a:latin typeface="Arial" pitchFamily="34" charset="0"/>
              </a:rPr>
              <a:t>‹#›</a:t>
            </a:fld>
            <a:endParaRPr lang="en-US" altLang="zh-CN" sz="1400">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en-US" altLang="zh-CN" sz="1400">
              <a:latin typeface="Arial" pitchFamily="34" charset="0"/>
            </a:endParaRPr>
          </a:p>
        </p:txBody>
      </p:sp>
      <p:sp>
        <p:nvSpPr>
          <p:cNvPr id="3"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4"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fld id="{B927D528-BB5E-424F-A88E-F7DD29E88DCC}" type="slidenum">
              <a:rPr lang="en-US" altLang="zh-CN" sz="1400">
                <a:latin typeface="Arial" pitchFamily="34" charset="0"/>
              </a:rPr>
              <a:t>‹#›</a:t>
            </a:fld>
            <a:endParaRPr lang="en-US" altLang="zh-CN" sz="1400">
              <a:latin typeface="Arial"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noProof="1" smtClean="0"/>
              <a:t>单击此处编辑母版标题样式</a:t>
            </a:r>
            <a:endParaRPr lang="zh-CN" altLang="en-US" noProof="1"/>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noProof="1" smtClean="0"/>
              <a:t>单击此处编辑母版文本样式</a:t>
            </a:r>
          </a:p>
        </p:txBody>
      </p:sp>
      <p:sp>
        <p:nvSpPr>
          <p:cNvPr id="5"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en-US" altLang="zh-CN" sz="1400">
              <a:latin typeface="Arial" pitchFamily="34" charset="0"/>
            </a:endParaRPr>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7"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fld id="{B927D528-BB5E-424F-A88E-F7DD29E88DCC}" type="slidenum">
              <a:rPr lang="en-US" altLang="zh-CN" sz="1400">
                <a:latin typeface="Arial" pitchFamily="34" charset="0"/>
              </a:rPr>
              <a:t>‹#›</a:t>
            </a:fld>
            <a:endParaRPr lang="en-US" altLang="zh-CN" sz="1400">
              <a:latin typeface="Arial"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noProof="1" smtClean="0"/>
              <a:t>单击此处编辑母版标题样式</a:t>
            </a:r>
            <a:endParaRPr lang="zh-CN" altLang="en-US" noProof="1"/>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Tx/>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noProof="1" smtClean="0"/>
              <a:t>单击此处编辑母版文本样式</a:t>
            </a:r>
          </a:p>
        </p:txBody>
      </p:sp>
      <p:sp>
        <p:nvSpPr>
          <p:cNvPr id="5"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en-US" altLang="zh-CN" sz="1400">
              <a:latin typeface="Arial" pitchFamily="34" charset="0"/>
            </a:endParaRPr>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7"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fld id="{B927D528-BB5E-424F-A88E-F7DD29E88DCC}" type="slidenum">
              <a:rPr lang="en-US" altLang="zh-CN" sz="1400">
                <a:latin typeface="Arial" pitchFamily="34" charset="0"/>
              </a:rPr>
              <a:t>‹#›</a:t>
            </a:fld>
            <a:endParaRPr lang="en-US" altLang="zh-CN" sz="1400">
              <a:latin typeface="Arial"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p:txBody>
          <a:bodyPr vert="eaVert"/>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en-US" altLang="zh-CN" sz="1400">
              <a:latin typeface="Arial" pitchFamily="34" charset="0"/>
            </a:endParaRPr>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fld id="{B927D528-BB5E-424F-A88E-F7DD29E88DCC}" type="slidenum">
              <a:rPr lang="en-US" altLang="zh-CN" sz="1400">
                <a:latin typeface="Arial" pitchFamily="34" charset="0"/>
              </a:rPr>
              <a:t>‹#›</a:t>
            </a:fld>
            <a:endParaRPr lang="en-US" altLang="zh-CN" sz="1400">
              <a:latin typeface="Arial"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en-US" altLang="zh-CN" sz="1400">
              <a:latin typeface="Arial" pitchFamily="34" charset="0"/>
            </a:endParaRPr>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fld id="{B927D528-BB5E-424F-A88E-F7DD29E88DCC}" type="slidenum">
              <a:rPr lang="en-US" altLang="zh-CN" sz="1400">
                <a:latin typeface="Arial" pitchFamily="34" charset="0"/>
              </a:rPr>
              <a:t>‹#›</a:t>
            </a:fld>
            <a:endParaRPr lang="en-US" altLang="zh-CN" sz="1400">
              <a:latin typeface="Arial" pitchFamily="34" charset="0"/>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标题幻灯片">
    <p:bg>
      <p:bgPr>
        <a:gradFill rotWithShape="0">
          <a:gsLst>
            <a:gs pos="0">
              <a:srgbClr val="F5FCFC"/>
            </a:gs>
            <a:gs pos="22000">
              <a:srgbClr val="A3E8E8"/>
            </a:gs>
            <a:gs pos="39999">
              <a:srgbClr val="A3E8E8"/>
            </a:gs>
            <a:gs pos="100000">
              <a:srgbClr val="C2F0F0"/>
            </a:gs>
          </a:gsLst>
          <a:lin ang="5400000"/>
        </a:gradFill>
      </p:bgPr>
    </p:bg>
    <p:spTree>
      <p:nvGrpSpPr>
        <p:cNvPr id="1" name="" title=""/>
        <p:cNvGrpSpPr/>
        <p:nvPr/>
      </p:nvGrpSpPr>
      <p:grpSpPr/>
      <p:grpSp>
        <p:nvGrpSpPr>
          <p:cNvPr id="20482" name="Group 2" title=""/>
          <p:cNvGrpSpPr/>
          <p:nvPr/>
        </p:nvGrpSpPr>
        <p:grpSpPr>
          <a:xfrm>
            <a:off x="0" y="0"/>
            <a:ext cx="5867400" cy="6858000"/>
            <a:chExt cx="3696" cy="4320"/>
          </a:xfrm>
        </p:grpSpPr>
        <p:sp>
          <p:nvSpPr>
            <p:cNvPr id="20491" name="Rectangle 3"/>
            <p:cNvSpPr>
              <a:spLocks noChangeArrowheads="1"/>
            </p:cNvSpPr>
            <p:nvPr/>
          </p:nvSpPr>
          <p:spPr bwMode="auto">
            <a:xfrm>
              <a:off x="0" y="0"/>
              <a:ext cx="2880"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742950" indent="-28575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11430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6002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20574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vl6pPr marL="25146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6pPr>
              <a:lvl7pPr marL="29718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7pPr>
              <a:lvl8pPr marL="34290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8pPr>
              <a:lvl9pPr marL="38862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9pPr>
            </a:lstStyle>
            <a:p>
              <a:pPr marL="0" lvl="0" indent="0" algn="ctr" eaLnBrk="1" hangingPunct="1"/>
              <a:endParaRPr kumimoji="1" lang="zh-CN" altLang="zh-CN" sz="2400">
                <a:solidFill>
                  <a:srgbClr val="003366"/>
                </a:solidFill>
                <a:latin typeface="Times New Roman" pitchFamily="18" charset="0"/>
              </a:endParaRPr>
            </a:p>
          </p:txBody>
        </p:sp>
        <p:sp>
          <p:nvSpPr>
            <p:cNvPr id="20492" name="AutoShape 4" title=""/>
            <p:cNvSpPr/>
            <p:nvPr/>
          </p:nvSpPr>
          <p:spPr bwMode="white">
            <a:xfrm>
              <a:off x="432" y="624"/>
              <a:ext cx="3264" cy="1200"/>
            </a:xfrm>
            <a:prstGeom prst="roundRect">
              <a:avLst>
                <a:gd name="adj" fmla="val 50000"/>
              </a:avLst>
            </a:prstGeom>
            <a:solidFill>
              <a:schemeClr val="bg1"/>
            </a:solidFill>
            <a:ln>
              <a:noFill/>
              <a:miter lim="800000"/>
            </a:ln>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kumimoji="1" lang="zh-CN" altLang="zh-CN" sz="2400">
                <a:solidFill>
                  <a:srgbClr val="003366"/>
                </a:solidFill>
                <a:latin typeface="Times New Roman" pitchFamily="18" charset="0"/>
              </a:endParaRPr>
            </a:p>
          </p:txBody>
        </p:sp>
      </p:grpSp>
      <p:grpSp>
        <p:nvGrpSpPr>
          <p:cNvPr id="20483" name="Group 5" title=""/>
          <p:cNvGrpSpPr/>
          <p:nvPr/>
        </p:nvGrpSpPr>
        <p:grpSpPr>
          <a:xfrm>
            <a:off x="3632200" y="4889500"/>
            <a:ext cx="4876800" cy="319088"/>
            <a:chOff x="2288" y="3080"/>
            <a:chExt cx="3072" cy="201"/>
          </a:xfrm>
        </p:grpSpPr>
        <p:sp>
          <p:nvSpPr>
            <p:cNvPr id="20489" name="AutoShape 6" title=""/>
            <p:cNvSpPr/>
            <p:nvPr/>
          </p:nvSpPr>
          <p:spPr>
            <a:xfrm flipH="1">
              <a:off x="2288" y="3080"/>
              <a:ext cx="2914" cy="200"/>
            </a:xfrm>
            <a:prstGeom prst="roundRect">
              <a:avLst>
                <a:gd name="adj" fmla="val 0"/>
              </a:avLst>
            </a:prstGeom>
            <a:solidFill>
              <a:schemeClr val="hlink"/>
            </a:solidFill>
            <a:ln>
              <a:noFill/>
              <a:miter lim="800000"/>
            </a:ln>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zh-CN" altLang="en-US">
                <a:solidFill>
                  <a:srgbClr val="003366"/>
                </a:solidFill>
              </a:endParaRPr>
            </a:p>
          </p:txBody>
        </p:sp>
        <p:sp>
          <p:nvSpPr>
            <p:cNvPr id="20490" name="AutoShape 7" title=""/>
            <p:cNvSpPr/>
            <p:nvPr/>
          </p:nvSpPr>
          <p:spPr>
            <a:xfrm>
              <a:off x="5196" y="3080"/>
              <a:ext cx="164" cy="201"/>
            </a:xfrm>
            <a:prstGeom prst="flowChartDelay">
              <a:avLst/>
            </a:prstGeom>
            <a:solidFill>
              <a:schemeClr val="hlink"/>
            </a:solidFill>
            <a:ln>
              <a:noFill/>
              <a:miter lim="800000"/>
            </a:ln>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zh-CN" altLang="en-US">
                <a:solidFill>
                  <a:srgbClr val="003366"/>
                </a:solidFill>
              </a:endParaRPr>
            </a:p>
          </p:txBody>
        </p:sp>
      </p:grpSp>
      <p:sp>
        <p:nvSpPr>
          <p:cNvPr id="82952" name="Rectangle 8"/>
          <p:cNvSpPr>
            <a:spLocks noGrp="1" noChangeArrowheads="1"/>
          </p:cNvSpPr>
          <p:nvPr>
            <p:ph type="subTitle" idx="1"/>
          </p:nvPr>
        </p:nvSpPr>
        <p:spPr>
          <a:xfrm>
            <a:off x="4673600" y="2927350"/>
            <a:ext cx="4013200" cy="1822450"/>
          </a:xfrm>
        </p:spPr>
        <p:txBody>
          <a:bodyPr anchor="b"/>
          <a:lstStyle>
            <a:lvl1pPr marL="0" indent="0">
              <a:buFont typeface="Wingdings" pitchFamily="2" charset="2"/>
              <a:buNone/>
              <a:defRPr>
                <a:solidFill>
                  <a:schemeClr val="tx2"/>
                </a:solidFill>
              </a:defRPr>
            </a:lvl1pPr>
          </a:lstStyle>
          <a:p>
            <a:r>
              <a:rPr lang="zh-CN" altLang="en-US" noProof="1"/>
              <a:t>单击此处编辑母版副标题样式</a:t>
            </a:r>
          </a:p>
        </p:txBody>
      </p:sp>
      <p:sp>
        <p:nvSpPr>
          <p:cNvPr id="82956" name="AutoShape 12"/>
          <p:cNvSpPr>
            <a:spLocks noGrp="1" noChangeArrowheads="1"/>
          </p:cNvSpPr>
          <p:nvPr>
            <p:ph type="ctrTitle" sz="quarter"/>
          </p:nvPr>
        </p:nvSpPr>
        <p:spPr>
          <a:xfrm>
            <a:off x="685800" y="990600"/>
            <a:ext cx="8229600" cy="1905000"/>
          </a:xfrm>
          <a:prstGeom prst="roundRect">
            <a:avLst>
              <a:gd name="adj" fmla="val 50000"/>
            </a:avLst>
          </a:prstGeom>
        </p:spPr>
        <p:txBody>
          <a:bodyPr anchor="ctr"/>
          <a:lstStyle>
            <a:lvl1pPr algn="ctr">
              <a:defRPr>
                <a:solidFill>
                  <a:schemeClr val="tx1"/>
                </a:solidFill>
              </a:defRPr>
            </a:lvl1pPr>
          </a:lstStyle>
          <a:p>
            <a:r>
              <a:rPr lang="zh-CN" altLang="en-US" noProof="1"/>
              <a:t>单击此处编辑母版标题样式</a:t>
            </a:r>
          </a:p>
        </p:txBody>
      </p:sp>
      <p:sp>
        <p:nvSpPr>
          <p:cNvPr id="20486" name="Rectangle 9"/>
          <p:cNvSpPr>
            <a:spLocks noGrp="1" noChangeArrowheads="1"/>
          </p:cNvSpPr>
          <p:nvPr>
            <p:ph type="dt" sz="quarter" idx="10"/>
          </p:nvPr>
        </p:nvSpPr>
        <p:spPr bwMode="auto">
          <a:xfrm>
            <a:off x="2438400" y="6248400"/>
            <a:ext cx="2130425" cy="474663"/>
          </a:xfrm>
          <a:prstGeom prst="rect">
            <a:avLst/>
          </a:prstGeom>
          <a:ln>
            <a:miter lim="800000"/>
          </a:ln>
        </p:spPr>
        <p:txBody>
          <a:bodyPr numCol="1" anchor="b" anchorCtr="0"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rgbClr val="FFFFFF"/>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FFFFFF"/>
              </a:solidFill>
              <a:latin typeface="Arial" pitchFamily="34" charset="0"/>
            </a:endParaRPr>
          </a:p>
        </p:txBody>
      </p:sp>
      <p:sp>
        <p:nvSpPr>
          <p:cNvPr id="20487" name="Rectangle 10"/>
          <p:cNvSpPr>
            <a:spLocks noGrp="1" noChangeArrowheads="1"/>
          </p:cNvSpPr>
          <p:nvPr>
            <p:ph type="ftr" sz="quarter" idx="11"/>
          </p:nvPr>
        </p:nvSpPr>
        <p:spPr bwMode="auto">
          <a:xfrm>
            <a:off x="5791200" y="6248400"/>
            <a:ext cx="2897188" cy="474663"/>
          </a:xfrm>
          <a:prstGeom prst="rect">
            <a:avLst/>
          </a:prstGeom>
          <a:ln>
            <a:miter lim="800000"/>
          </a:ln>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20488" name="Rectangle 11"/>
          <p:cNvSpPr>
            <a:spLocks noGrp="1" noChangeArrowheads="1"/>
          </p:cNvSpPr>
          <p:nvPr>
            <p:ph type="sldNum" sz="quarter" idx="12"/>
          </p:nvPr>
        </p:nvSpPr>
        <p:spPr bwMode="auto">
          <a:xfrm>
            <a:off x="76200" y="6248400"/>
            <a:ext cx="587375" cy="488950"/>
          </a:xfrm>
          <a:prstGeom prst="rect">
            <a:avLst/>
          </a:prstGeom>
          <a:ln>
            <a:miter lim="800000"/>
          </a:ln>
        </p:spPr>
        <p:txBody>
          <a:bodyPr numCol="1" anchor="b" anchorCtr="0"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F0809EF5-ADA9-4470-8E14-A075017B378A}"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idx="1"/>
          </p:nvPr>
        </p:nvSpPr>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5"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6"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D392BF27-6A24-4833-ADE7-5DB943A2657F}"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noProof="1" smtClean="0"/>
              <a:t>单击此处编辑母版文本样式</a:t>
            </a:r>
          </a:p>
        </p:txBody>
      </p:sp>
      <p:sp>
        <p:nvSpPr>
          <p:cNvPr id="4"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5"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6"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D392BF27-6A24-4833-ADE7-5DB943A2657F}"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sz="half" idx="1"/>
          </p:nvPr>
        </p:nvSpPr>
        <p:spPr>
          <a:xfrm>
            <a:off x="838200" y="2362200"/>
            <a:ext cx="3770313"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内容占位符 3"/>
          <p:cNvSpPr>
            <a:spLocks noGrp="1"/>
          </p:cNvSpPr>
          <p:nvPr>
            <p:ph sz="half" idx="2"/>
          </p:nvPr>
        </p:nvSpPr>
        <p:spPr>
          <a:xfrm>
            <a:off x="4760913" y="2362200"/>
            <a:ext cx="3770312"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5"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6"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7"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D392BF27-6A24-4833-ADE7-5DB943A2657F}"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7"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8"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9"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D392BF27-6A24-4833-ADE7-5DB943A2657F}"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4"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5"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D392BF27-6A24-4833-ADE7-5DB943A2657F}"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3"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4"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D392BF27-6A24-4833-ADE7-5DB943A2657F}"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lstStyle>
            <a:lvl1pPr algn="l">
              <a:defRPr sz="2000" b="1"/>
            </a:lvl1pPr>
          </a:lstStyle>
          <a:p>
            <a:r>
              <a:rPr lang="zh-CN" altLang="en-US" noProof="1" smtClean="0"/>
              <a:t>单击此处编辑母版标题样式</a:t>
            </a:r>
            <a:endParaRPr lang="zh-CN" altLang="en-US" noProof="1"/>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noProof="1" smtClean="0"/>
              <a:t>单击此处编辑母版文本样式</a:t>
            </a:r>
          </a:p>
        </p:txBody>
      </p:sp>
      <p:sp>
        <p:nvSpPr>
          <p:cNvPr id="5"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6"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7"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D392BF27-6A24-4833-ADE7-5DB943A2657F}"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lstStyle>
            <a:lvl1pPr algn="l">
              <a:defRPr sz="2000" b="1"/>
            </a:lvl1pPr>
          </a:lstStyle>
          <a:p>
            <a:r>
              <a:rPr lang="zh-CN" altLang="en-US" noProof="1" smtClean="0"/>
              <a:t>单击此处编辑母版标题样式</a:t>
            </a:r>
            <a:endParaRPr lang="zh-CN" altLang="en-US" noProof="1"/>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tx1"/>
              </a:buClr>
              <a:buSzPct val="75000"/>
              <a:buFont typeface="Wingdings" pitchFamily="2" charset="2"/>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noProof="1" smtClean="0"/>
              <a:t>单击此处编辑母版文本样式</a:t>
            </a:r>
          </a:p>
        </p:txBody>
      </p:sp>
      <p:sp>
        <p:nvSpPr>
          <p:cNvPr id="5"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6"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7"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D392BF27-6A24-4833-ADE7-5DB943A2657F}"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p:txBody>
          <a:bodyPr vert="eaVert"/>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5"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6"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D392BF27-6A24-4833-ADE7-5DB943A2657F}"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705600" y="762000"/>
            <a:ext cx="1981200" cy="5324475"/>
          </a:xfrm>
        </p:spPr>
        <p:txBody>
          <a:bodyPr vert="eaVert"/>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a:xfrm>
            <a:off x="762000" y="762000"/>
            <a:ext cx="5791200" cy="5324475"/>
          </a:xfrm>
        </p:spPr>
        <p:txBody>
          <a:bodyPr vert="eaVert"/>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5"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6"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D392BF27-6A24-4833-ADE7-5DB943A2657F}"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标题幻灯片">
    <p:bg>
      <p:bgPr>
        <a:gradFill rotWithShape="0">
          <a:gsLst>
            <a:gs pos="0">
              <a:srgbClr val="F5FCFC"/>
            </a:gs>
            <a:gs pos="22000">
              <a:srgbClr val="A3E8E8"/>
            </a:gs>
            <a:gs pos="39999">
              <a:srgbClr val="A3E8E8"/>
            </a:gs>
            <a:gs pos="100000">
              <a:srgbClr val="C2F0F0"/>
            </a:gs>
          </a:gsLst>
          <a:lin ang="5400000"/>
        </a:gradFill>
      </p:bgPr>
    </p:bg>
    <p:spTree>
      <p:nvGrpSpPr>
        <p:cNvPr id="1" name="" title=""/>
        <p:cNvGrpSpPr/>
        <p:nvPr/>
      </p:nvGrpSpPr>
      <p:grpSpPr/>
      <p:grpSp>
        <p:nvGrpSpPr>
          <p:cNvPr id="18434" name="Group 2" title=""/>
          <p:cNvGrpSpPr/>
          <p:nvPr/>
        </p:nvGrpSpPr>
        <p:grpSpPr>
          <a:xfrm>
            <a:off x="0" y="0"/>
            <a:ext cx="5867400" cy="6858000"/>
            <a:chExt cx="3696" cy="4320"/>
          </a:xfrm>
        </p:grpSpPr>
        <p:sp>
          <p:nvSpPr>
            <p:cNvPr id="18443" name="Rectangle 3"/>
            <p:cNvSpPr>
              <a:spLocks noChangeArrowheads="1"/>
            </p:cNvSpPr>
            <p:nvPr/>
          </p:nvSpPr>
          <p:spPr bwMode="auto">
            <a:xfrm>
              <a:off x="0" y="0"/>
              <a:ext cx="2880"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742950" indent="-28575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11430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6002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20574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vl6pPr marL="25146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6pPr>
              <a:lvl7pPr marL="29718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7pPr>
              <a:lvl8pPr marL="34290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8pPr>
              <a:lvl9pPr marL="38862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9pPr>
            </a:lstStyle>
            <a:p>
              <a:pPr marL="0" lvl="0" indent="0" algn="ctr" eaLnBrk="1" hangingPunct="1"/>
              <a:endParaRPr kumimoji="1" lang="zh-CN" altLang="zh-CN" sz="2400">
                <a:latin typeface="Times New Roman" pitchFamily="18" charset="0"/>
              </a:endParaRPr>
            </a:p>
          </p:txBody>
        </p:sp>
        <p:sp>
          <p:nvSpPr>
            <p:cNvPr id="18444" name="AutoShape 4" title=""/>
            <p:cNvSpPr/>
            <p:nvPr/>
          </p:nvSpPr>
          <p:spPr bwMode="white">
            <a:xfrm>
              <a:off x="432" y="624"/>
              <a:ext cx="3264" cy="1200"/>
            </a:xfrm>
            <a:prstGeom prst="roundRect">
              <a:avLst>
                <a:gd name="adj" fmla="val 50000"/>
              </a:avLst>
            </a:prstGeom>
            <a:solidFill>
              <a:schemeClr val="bg1"/>
            </a:solidFill>
            <a:ln>
              <a:noFill/>
              <a:miter lim="800000"/>
            </a:ln>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kumimoji="1" lang="zh-CN" altLang="zh-CN" sz="2400">
                <a:latin typeface="Times New Roman" pitchFamily="18" charset="0"/>
              </a:endParaRPr>
            </a:p>
          </p:txBody>
        </p:sp>
      </p:grpSp>
      <p:grpSp>
        <p:nvGrpSpPr>
          <p:cNvPr id="18435" name="Group 5" title=""/>
          <p:cNvGrpSpPr/>
          <p:nvPr/>
        </p:nvGrpSpPr>
        <p:grpSpPr>
          <a:xfrm>
            <a:off x="3632200" y="4889500"/>
            <a:ext cx="4876800" cy="319088"/>
            <a:chOff x="2288" y="3080"/>
            <a:chExt cx="3072" cy="201"/>
          </a:xfrm>
        </p:grpSpPr>
        <p:sp>
          <p:nvSpPr>
            <p:cNvPr id="18441" name="AutoShape 6" title=""/>
            <p:cNvSpPr/>
            <p:nvPr/>
          </p:nvSpPr>
          <p:spPr>
            <a:xfrm flipH="1">
              <a:off x="2288" y="3080"/>
              <a:ext cx="2914" cy="200"/>
            </a:xfrm>
            <a:prstGeom prst="roundRect">
              <a:avLst>
                <a:gd name="adj" fmla="val 0"/>
              </a:avLst>
            </a:prstGeom>
            <a:solidFill>
              <a:schemeClr val="hlink"/>
            </a:solidFill>
            <a:ln>
              <a:noFill/>
              <a:miter lim="800000"/>
            </a:ln>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zh-CN" altLang="en-US"/>
            </a:p>
          </p:txBody>
        </p:sp>
        <p:sp>
          <p:nvSpPr>
            <p:cNvPr id="18442" name="AutoShape 7" title=""/>
            <p:cNvSpPr/>
            <p:nvPr/>
          </p:nvSpPr>
          <p:spPr>
            <a:xfrm>
              <a:off x="5196" y="3080"/>
              <a:ext cx="164" cy="201"/>
            </a:xfrm>
            <a:prstGeom prst="flowChartDelay">
              <a:avLst/>
            </a:prstGeom>
            <a:solidFill>
              <a:schemeClr val="hlink"/>
            </a:solidFill>
            <a:ln>
              <a:noFill/>
              <a:miter lim="800000"/>
            </a:ln>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zh-CN" altLang="en-US"/>
            </a:p>
          </p:txBody>
        </p:sp>
      </p:grpSp>
      <p:sp>
        <p:nvSpPr>
          <p:cNvPr id="82952" name="Rectangle 8"/>
          <p:cNvSpPr>
            <a:spLocks noGrp="1" noChangeArrowheads="1"/>
          </p:cNvSpPr>
          <p:nvPr>
            <p:ph type="subTitle" idx="1"/>
          </p:nvPr>
        </p:nvSpPr>
        <p:spPr>
          <a:xfrm>
            <a:off x="4673600" y="2927350"/>
            <a:ext cx="4013200" cy="1822450"/>
          </a:xfrm>
        </p:spPr>
        <p:txBody>
          <a:bodyPr anchor="b"/>
          <a:lstStyle>
            <a:lvl1pPr marL="0" indent="0">
              <a:buFont typeface="Wingdings" pitchFamily="2" charset="2"/>
              <a:buNone/>
              <a:defRPr>
                <a:solidFill>
                  <a:schemeClr val="tx2"/>
                </a:solidFill>
              </a:defRPr>
            </a:lvl1pPr>
          </a:lstStyle>
          <a:p>
            <a:r>
              <a:rPr lang="zh-CN" altLang="en-US" noProof="1"/>
              <a:t>单击此处编辑母版副标题样式</a:t>
            </a:r>
          </a:p>
        </p:txBody>
      </p:sp>
      <p:sp>
        <p:nvSpPr>
          <p:cNvPr id="82956" name="AutoShape 12"/>
          <p:cNvSpPr>
            <a:spLocks noGrp="1" noChangeArrowheads="1"/>
          </p:cNvSpPr>
          <p:nvPr>
            <p:ph type="ctrTitle" sz="quarter"/>
          </p:nvPr>
        </p:nvSpPr>
        <p:spPr>
          <a:xfrm>
            <a:off x="685800" y="990600"/>
            <a:ext cx="8229600" cy="1905000"/>
          </a:xfrm>
          <a:prstGeom prst="roundRect">
            <a:avLst>
              <a:gd name="adj" fmla="val 50000"/>
            </a:avLst>
          </a:prstGeom>
        </p:spPr>
        <p:txBody>
          <a:bodyPr anchor="ctr"/>
          <a:lstStyle>
            <a:lvl1pPr algn="ctr">
              <a:defRPr>
                <a:solidFill>
                  <a:schemeClr val="tx1"/>
                </a:solidFill>
              </a:defRPr>
            </a:lvl1pPr>
          </a:lstStyle>
          <a:p>
            <a:r>
              <a:rPr lang="zh-CN" altLang="en-US" noProof="1"/>
              <a:t>单击此处编辑母版标题样式</a:t>
            </a:r>
          </a:p>
        </p:txBody>
      </p:sp>
      <p:sp>
        <p:nvSpPr>
          <p:cNvPr id="18438" name="Rectangle 9"/>
          <p:cNvSpPr>
            <a:spLocks noGrp="1" noChangeArrowheads="1"/>
          </p:cNvSpPr>
          <p:nvPr>
            <p:ph type="dt" sz="quarter" idx="10"/>
          </p:nvPr>
        </p:nvSpPr>
        <p:spPr bwMode="auto">
          <a:xfrm>
            <a:off x="2438400" y="6248400"/>
            <a:ext cx="2130425" cy="474663"/>
          </a:xfrm>
          <a:prstGeom prst="rect">
            <a:avLst/>
          </a:prstGeom>
          <a:ln>
            <a:miter lim="800000"/>
          </a:ln>
        </p:spPr>
        <p:txBody>
          <a:bodyPr numCol="1" anchor="b" anchorCtr="0"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bg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chemeClr val="bg1"/>
              </a:solidFill>
              <a:latin typeface="Arial" pitchFamily="34" charset="0"/>
            </a:endParaRPr>
          </a:p>
        </p:txBody>
      </p:sp>
      <p:sp>
        <p:nvSpPr>
          <p:cNvPr id="18439" name="Rectangle 10"/>
          <p:cNvSpPr>
            <a:spLocks noGrp="1" noChangeArrowheads="1"/>
          </p:cNvSpPr>
          <p:nvPr>
            <p:ph type="ftr" sz="quarter" idx="11"/>
          </p:nvPr>
        </p:nvSpPr>
        <p:spPr bwMode="auto">
          <a:xfrm>
            <a:off x="5791200" y="6248400"/>
            <a:ext cx="2897188" cy="474663"/>
          </a:xfrm>
          <a:prstGeom prst="rect">
            <a:avLst/>
          </a:prstGeom>
          <a:ln>
            <a:miter lim="800000"/>
          </a:ln>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18440" name="Rectangle 11"/>
          <p:cNvSpPr>
            <a:spLocks noGrp="1" noChangeArrowheads="1"/>
          </p:cNvSpPr>
          <p:nvPr>
            <p:ph type="sldNum" sz="quarter" idx="12"/>
          </p:nvPr>
        </p:nvSpPr>
        <p:spPr bwMode="auto">
          <a:xfrm>
            <a:off x="76200" y="6248400"/>
            <a:ext cx="587375" cy="488950"/>
          </a:xfrm>
          <a:prstGeom prst="rect">
            <a:avLst/>
          </a:prstGeom>
          <a:ln>
            <a:miter lim="800000"/>
          </a:ln>
        </p:spPr>
        <p:txBody>
          <a:bodyPr numCol="1" anchor="b" anchorCtr="0"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9912829F-6283-41DF-B97E-95CEAF319329}"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idx="1"/>
          </p:nvPr>
        </p:nvSpPr>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5"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6"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9C385DD6-3B41-4153-85E7-CBD773E6BF7C}"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noProof="1" smtClean="0"/>
              <a:t>单击此处编辑母版文本样式</a:t>
            </a:r>
          </a:p>
        </p:txBody>
      </p:sp>
      <p:sp>
        <p:nvSpPr>
          <p:cNvPr id="4"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5"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6"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9C385DD6-3B41-4153-85E7-CBD773E6BF7C}"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sz="half" idx="1"/>
          </p:nvPr>
        </p:nvSpPr>
        <p:spPr>
          <a:xfrm>
            <a:off x="838200" y="2362200"/>
            <a:ext cx="3770313"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内容占位符 3"/>
          <p:cNvSpPr>
            <a:spLocks noGrp="1"/>
          </p:cNvSpPr>
          <p:nvPr>
            <p:ph sz="half" idx="2"/>
          </p:nvPr>
        </p:nvSpPr>
        <p:spPr>
          <a:xfrm>
            <a:off x="4760913" y="2362200"/>
            <a:ext cx="3770312"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5"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6"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7"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9C385DD6-3B41-4153-85E7-CBD773E6BF7C}"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7"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8"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9"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9C385DD6-3B41-4153-85E7-CBD773E6BF7C}"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4"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5"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9C385DD6-3B41-4153-85E7-CBD773E6BF7C}"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3"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4"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9C385DD6-3B41-4153-85E7-CBD773E6BF7C}"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lstStyle>
            <a:lvl1pPr algn="l">
              <a:defRPr sz="2000" b="1"/>
            </a:lvl1pPr>
          </a:lstStyle>
          <a:p>
            <a:r>
              <a:rPr lang="zh-CN" altLang="en-US" noProof="1" smtClean="0"/>
              <a:t>单击此处编辑母版标题样式</a:t>
            </a:r>
            <a:endParaRPr lang="zh-CN" altLang="en-US" noProof="1"/>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noProof="1" smtClean="0"/>
              <a:t>单击此处编辑母版文本样式</a:t>
            </a:r>
          </a:p>
        </p:txBody>
      </p:sp>
      <p:sp>
        <p:nvSpPr>
          <p:cNvPr id="5"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6"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7"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9C385DD6-3B41-4153-85E7-CBD773E6BF7C}"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lstStyle>
            <a:lvl1pPr algn="l">
              <a:defRPr sz="2000" b="1"/>
            </a:lvl1pPr>
          </a:lstStyle>
          <a:p>
            <a:r>
              <a:rPr lang="zh-CN" altLang="en-US" noProof="1" smtClean="0"/>
              <a:t>单击此处编辑母版标题样式</a:t>
            </a:r>
            <a:endParaRPr lang="zh-CN" altLang="en-US" noProof="1"/>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tx1"/>
              </a:buClr>
              <a:buSzPct val="75000"/>
              <a:buFont typeface="Wingdings" pitchFamily="2" charset="2"/>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noProof="1" smtClean="0"/>
              <a:t>单击此处编辑母版文本样式</a:t>
            </a:r>
          </a:p>
        </p:txBody>
      </p:sp>
      <p:sp>
        <p:nvSpPr>
          <p:cNvPr id="5"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6"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7"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9C385DD6-3B41-4153-85E7-CBD773E6BF7C}"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p:txBody>
          <a:bodyPr vert="eaVert"/>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5"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6"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9C385DD6-3B41-4153-85E7-CBD773E6BF7C}"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705600" y="762000"/>
            <a:ext cx="1981200" cy="5324475"/>
          </a:xfrm>
        </p:spPr>
        <p:txBody>
          <a:bodyPr vert="eaVert"/>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a:xfrm>
            <a:off x="762000" y="762000"/>
            <a:ext cx="5791200" cy="5324475"/>
          </a:xfrm>
        </p:spPr>
        <p:txBody>
          <a:bodyPr vert="eaVert"/>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5"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6"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9C385DD6-3B41-4153-85E7-CBD773E6BF7C}"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标题幻灯片">
    <p:bg>
      <p:bgPr>
        <a:gradFill rotWithShape="0">
          <a:gsLst>
            <a:gs pos="0">
              <a:srgbClr val="F5FCFC"/>
            </a:gs>
            <a:gs pos="22000">
              <a:srgbClr val="A3E8E8"/>
            </a:gs>
            <a:gs pos="39999">
              <a:srgbClr val="A3E8E8"/>
            </a:gs>
            <a:gs pos="100000">
              <a:srgbClr val="C2F0F0"/>
            </a:gs>
          </a:gsLst>
          <a:lin ang="5400000"/>
        </a:gradFill>
      </p:bgPr>
    </p:bg>
    <p:spTree>
      <p:nvGrpSpPr>
        <p:cNvPr id="1" name="" title=""/>
        <p:cNvGrpSpPr/>
        <p:nvPr/>
      </p:nvGrpSpPr>
      <p:grpSpPr/>
      <p:grpSp>
        <p:nvGrpSpPr>
          <p:cNvPr id="12290" name="Group 2" title=""/>
          <p:cNvGrpSpPr/>
          <p:nvPr/>
        </p:nvGrpSpPr>
        <p:grpSpPr>
          <a:xfrm>
            <a:off x="0" y="0"/>
            <a:ext cx="5867400" cy="6858000"/>
            <a:chExt cx="3696" cy="4320"/>
          </a:xfrm>
        </p:grpSpPr>
        <p:sp>
          <p:nvSpPr>
            <p:cNvPr id="12299" name="Rectangle 3"/>
            <p:cNvSpPr>
              <a:spLocks noChangeArrowheads="1"/>
            </p:cNvSpPr>
            <p:nvPr/>
          </p:nvSpPr>
          <p:spPr bwMode="auto">
            <a:xfrm>
              <a:off x="0" y="0"/>
              <a:ext cx="2880"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742950" indent="-28575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11430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6002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20574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vl6pPr marL="25146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6pPr>
              <a:lvl7pPr marL="29718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7pPr>
              <a:lvl8pPr marL="34290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8pPr>
              <a:lvl9pPr marL="38862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9pPr>
            </a:lstStyle>
            <a:p>
              <a:pPr marL="0" lvl="0" indent="0" algn="ctr" eaLnBrk="1" hangingPunct="1"/>
              <a:endParaRPr kumimoji="1" lang="zh-CN" altLang="zh-CN" sz="2400">
                <a:latin typeface="Times New Roman" pitchFamily="18" charset="0"/>
              </a:endParaRPr>
            </a:p>
          </p:txBody>
        </p:sp>
        <p:sp>
          <p:nvSpPr>
            <p:cNvPr id="12300" name="AutoShape 4" title=""/>
            <p:cNvSpPr/>
            <p:nvPr/>
          </p:nvSpPr>
          <p:spPr bwMode="white">
            <a:xfrm>
              <a:off x="432" y="624"/>
              <a:ext cx="3264" cy="1200"/>
            </a:xfrm>
            <a:prstGeom prst="roundRect">
              <a:avLst>
                <a:gd name="adj" fmla="val 50000"/>
              </a:avLst>
            </a:prstGeom>
            <a:solidFill>
              <a:schemeClr val="bg1"/>
            </a:solidFill>
            <a:ln>
              <a:noFill/>
              <a:miter lim="800000"/>
            </a:ln>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kumimoji="1" lang="zh-CN" altLang="zh-CN" sz="2400">
                <a:latin typeface="Times New Roman" pitchFamily="18" charset="0"/>
              </a:endParaRPr>
            </a:p>
          </p:txBody>
        </p:sp>
      </p:grpSp>
      <p:grpSp>
        <p:nvGrpSpPr>
          <p:cNvPr id="12291" name="Group 5" title=""/>
          <p:cNvGrpSpPr/>
          <p:nvPr/>
        </p:nvGrpSpPr>
        <p:grpSpPr>
          <a:xfrm>
            <a:off x="3632200" y="4889500"/>
            <a:ext cx="4876800" cy="319088"/>
            <a:chOff x="2288" y="3080"/>
            <a:chExt cx="3072" cy="201"/>
          </a:xfrm>
        </p:grpSpPr>
        <p:sp>
          <p:nvSpPr>
            <p:cNvPr id="12297" name="AutoShape 6" title=""/>
            <p:cNvSpPr/>
            <p:nvPr/>
          </p:nvSpPr>
          <p:spPr>
            <a:xfrm flipH="1">
              <a:off x="2288" y="3080"/>
              <a:ext cx="2914" cy="200"/>
            </a:xfrm>
            <a:prstGeom prst="roundRect">
              <a:avLst>
                <a:gd name="adj" fmla="val 0"/>
              </a:avLst>
            </a:prstGeom>
            <a:solidFill>
              <a:schemeClr val="hlink"/>
            </a:solidFill>
            <a:ln>
              <a:noFill/>
              <a:miter lim="800000"/>
            </a:ln>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zh-CN" altLang="en-US"/>
            </a:p>
          </p:txBody>
        </p:sp>
        <p:sp>
          <p:nvSpPr>
            <p:cNvPr id="12298" name="AutoShape 7" title=""/>
            <p:cNvSpPr/>
            <p:nvPr/>
          </p:nvSpPr>
          <p:spPr>
            <a:xfrm>
              <a:off x="5196" y="3080"/>
              <a:ext cx="164" cy="201"/>
            </a:xfrm>
            <a:prstGeom prst="flowChartDelay">
              <a:avLst/>
            </a:prstGeom>
            <a:solidFill>
              <a:schemeClr val="hlink"/>
            </a:solidFill>
            <a:ln>
              <a:noFill/>
              <a:miter lim="800000"/>
            </a:ln>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zh-CN" altLang="en-US"/>
            </a:p>
          </p:txBody>
        </p:sp>
      </p:grpSp>
      <p:sp>
        <p:nvSpPr>
          <p:cNvPr id="82952" name="Rectangle 8"/>
          <p:cNvSpPr>
            <a:spLocks noGrp="1" noChangeArrowheads="1"/>
          </p:cNvSpPr>
          <p:nvPr>
            <p:ph type="subTitle" idx="1"/>
          </p:nvPr>
        </p:nvSpPr>
        <p:spPr>
          <a:xfrm>
            <a:off x="4673600" y="2927350"/>
            <a:ext cx="4013200" cy="1822450"/>
          </a:xfrm>
        </p:spPr>
        <p:txBody>
          <a:bodyPr anchor="b"/>
          <a:lstStyle>
            <a:lvl1pPr marL="0" indent="0">
              <a:buFont typeface="Wingdings" pitchFamily="2" charset="2"/>
              <a:buNone/>
              <a:defRPr>
                <a:solidFill>
                  <a:schemeClr val="tx2"/>
                </a:solidFill>
              </a:defRPr>
            </a:lvl1pPr>
          </a:lstStyle>
          <a:p>
            <a:r>
              <a:rPr lang="zh-CN" altLang="en-US" noProof="1"/>
              <a:t>单击此处编辑母版副标题样式</a:t>
            </a:r>
          </a:p>
        </p:txBody>
      </p:sp>
      <p:sp>
        <p:nvSpPr>
          <p:cNvPr id="82956" name="AutoShape 12"/>
          <p:cNvSpPr>
            <a:spLocks noGrp="1" noChangeArrowheads="1"/>
          </p:cNvSpPr>
          <p:nvPr>
            <p:ph type="ctrTitle" sz="quarter"/>
          </p:nvPr>
        </p:nvSpPr>
        <p:spPr>
          <a:xfrm>
            <a:off x="685800" y="990600"/>
            <a:ext cx="8229600" cy="1905000"/>
          </a:xfrm>
          <a:prstGeom prst="roundRect">
            <a:avLst>
              <a:gd name="adj" fmla="val 50000"/>
            </a:avLst>
          </a:prstGeom>
        </p:spPr>
        <p:txBody>
          <a:bodyPr anchor="ctr"/>
          <a:lstStyle>
            <a:lvl1pPr algn="ctr">
              <a:defRPr>
                <a:solidFill>
                  <a:schemeClr val="tx1"/>
                </a:solidFill>
              </a:defRPr>
            </a:lvl1pPr>
          </a:lstStyle>
          <a:p>
            <a:r>
              <a:rPr lang="zh-CN" altLang="en-US" noProof="1"/>
              <a:t>单击此处编辑母版标题样式</a:t>
            </a:r>
          </a:p>
        </p:txBody>
      </p:sp>
      <p:sp>
        <p:nvSpPr>
          <p:cNvPr id="12294" name="Rectangle 9"/>
          <p:cNvSpPr>
            <a:spLocks noGrp="1" noChangeArrowheads="1"/>
          </p:cNvSpPr>
          <p:nvPr>
            <p:ph type="dt" sz="quarter" idx="10"/>
          </p:nvPr>
        </p:nvSpPr>
        <p:spPr bwMode="auto">
          <a:xfrm>
            <a:off x="2438400" y="6248400"/>
            <a:ext cx="2130425" cy="474663"/>
          </a:xfrm>
          <a:prstGeom prst="rect">
            <a:avLst/>
          </a:prstGeom>
          <a:ln>
            <a:miter lim="800000"/>
          </a:ln>
        </p:spPr>
        <p:txBody>
          <a:bodyPr numCol="1" anchor="b" anchorCtr="0"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bg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chemeClr val="bg1"/>
              </a:solidFill>
              <a:latin typeface="Arial" pitchFamily="34" charset="0"/>
            </a:endParaRPr>
          </a:p>
        </p:txBody>
      </p:sp>
      <p:sp>
        <p:nvSpPr>
          <p:cNvPr id="12295" name="Rectangle 10"/>
          <p:cNvSpPr>
            <a:spLocks noGrp="1" noChangeArrowheads="1"/>
          </p:cNvSpPr>
          <p:nvPr>
            <p:ph type="ftr" sz="quarter" idx="11"/>
          </p:nvPr>
        </p:nvSpPr>
        <p:spPr bwMode="auto">
          <a:xfrm>
            <a:off x="5791200" y="6248400"/>
            <a:ext cx="2897188" cy="474663"/>
          </a:xfrm>
          <a:prstGeom prst="rect">
            <a:avLst/>
          </a:prstGeom>
          <a:ln>
            <a:miter lim="800000"/>
          </a:ln>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12296" name="Rectangle 11"/>
          <p:cNvSpPr>
            <a:spLocks noGrp="1" noChangeArrowheads="1"/>
          </p:cNvSpPr>
          <p:nvPr>
            <p:ph type="sldNum" sz="quarter" idx="12"/>
          </p:nvPr>
        </p:nvSpPr>
        <p:spPr bwMode="auto">
          <a:xfrm>
            <a:off x="76200" y="6248400"/>
            <a:ext cx="587375" cy="488950"/>
          </a:xfrm>
          <a:prstGeom prst="rect">
            <a:avLst/>
          </a:prstGeom>
          <a:ln>
            <a:miter lim="800000"/>
          </a:ln>
        </p:spPr>
        <p:txBody>
          <a:bodyPr numCol="1" anchor="b" anchorCtr="0"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439D53DC-A26B-432B-A80C-DEDDD1D20931}"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idx="1"/>
          </p:nvPr>
        </p:nvSpPr>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5"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6"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40440303-C037-483D-B544-FC96ABF63615}"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noProof="1" smtClean="0"/>
              <a:t>单击此处编辑母版文本样式</a:t>
            </a:r>
          </a:p>
        </p:txBody>
      </p:sp>
      <p:sp>
        <p:nvSpPr>
          <p:cNvPr id="4"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5"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6"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40440303-C037-483D-B544-FC96ABF63615}"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sz="half" idx="1"/>
          </p:nvPr>
        </p:nvSpPr>
        <p:spPr>
          <a:xfrm>
            <a:off x="838200" y="2362200"/>
            <a:ext cx="3770313"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内容占位符 3"/>
          <p:cNvSpPr>
            <a:spLocks noGrp="1"/>
          </p:cNvSpPr>
          <p:nvPr>
            <p:ph sz="half" idx="2"/>
          </p:nvPr>
        </p:nvSpPr>
        <p:spPr>
          <a:xfrm>
            <a:off x="4760913" y="2362200"/>
            <a:ext cx="3770312"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5"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6"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7"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40440303-C037-483D-B544-FC96ABF63615}"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7"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8"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9"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40440303-C037-483D-B544-FC96ABF63615}"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4"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5"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40440303-C037-483D-B544-FC96ABF63615}"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3"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4"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40440303-C037-483D-B544-FC96ABF63615}"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lstStyle>
            <a:lvl1pPr algn="l">
              <a:defRPr sz="2000" b="1"/>
            </a:lvl1pPr>
          </a:lstStyle>
          <a:p>
            <a:r>
              <a:rPr lang="zh-CN" altLang="en-US" noProof="1" smtClean="0"/>
              <a:t>单击此处编辑母版标题样式</a:t>
            </a:r>
            <a:endParaRPr lang="zh-CN" altLang="en-US" noProof="1"/>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noProof="1" smtClean="0"/>
              <a:t>单击此处编辑母版文本样式</a:t>
            </a:r>
          </a:p>
        </p:txBody>
      </p:sp>
      <p:sp>
        <p:nvSpPr>
          <p:cNvPr id="5"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6"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7"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40440303-C037-483D-B544-FC96ABF63615}"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lstStyle>
            <a:lvl1pPr algn="l">
              <a:defRPr sz="2000" b="1"/>
            </a:lvl1pPr>
          </a:lstStyle>
          <a:p>
            <a:r>
              <a:rPr lang="zh-CN" altLang="en-US" noProof="1" smtClean="0"/>
              <a:t>单击此处编辑母版标题样式</a:t>
            </a:r>
            <a:endParaRPr lang="zh-CN" altLang="en-US" noProof="1"/>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tx1"/>
              </a:buClr>
              <a:buSzPct val="75000"/>
              <a:buFont typeface="Wingdings" pitchFamily="2" charset="2"/>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noProof="1" smtClean="0"/>
              <a:t>单击此处编辑母版文本样式</a:t>
            </a:r>
          </a:p>
        </p:txBody>
      </p:sp>
      <p:sp>
        <p:nvSpPr>
          <p:cNvPr id="5"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6"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7"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40440303-C037-483D-B544-FC96ABF63615}"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p:txBody>
          <a:bodyPr vert="eaVert"/>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5"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6"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40440303-C037-483D-B544-FC96ABF63615}"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705600" y="762000"/>
            <a:ext cx="1981200" cy="5324475"/>
          </a:xfrm>
        </p:spPr>
        <p:txBody>
          <a:bodyPr vert="eaVert"/>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a:xfrm>
            <a:off x="762000" y="762000"/>
            <a:ext cx="5791200" cy="5324475"/>
          </a:xfrm>
        </p:spPr>
        <p:txBody>
          <a:bodyPr vert="eaVert"/>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5"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6"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40440303-C037-483D-B544-FC96ABF63615}"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标题幻灯片">
    <p:bg>
      <p:bgPr>
        <a:gradFill rotWithShape="0">
          <a:gsLst>
            <a:gs pos="0">
              <a:srgbClr val="F5FCFC"/>
            </a:gs>
            <a:gs pos="22000">
              <a:srgbClr val="A3E8E8"/>
            </a:gs>
            <a:gs pos="39999">
              <a:srgbClr val="A3E8E8"/>
            </a:gs>
            <a:gs pos="100000">
              <a:srgbClr val="C2F0F0"/>
            </a:gs>
          </a:gsLst>
          <a:lin ang="5400000"/>
        </a:gradFill>
      </p:bgPr>
    </p:bg>
    <p:spTree>
      <p:nvGrpSpPr>
        <p:cNvPr id="1" name="" title=""/>
        <p:cNvGrpSpPr/>
        <p:nvPr/>
      </p:nvGrpSpPr>
      <p:grpSpPr/>
      <p:grpSp>
        <p:nvGrpSpPr>
          <p:cNvPr id="19458" name="Group 2" title=""/>
          <p:cNvGrpSpPr/>
          <p:nvPr/>
        </p:nvGrpSpPr>
        <p:grpSpPr>
          <a:xfrm>
            <a:off x="0" y="0"/>
            <a:ext cx="5867400" cy="6858000"/>
            <a:chExt cx="3696" cy="4320"/>
          </a:xfrm>
        </p:grpSpPr>
        <p:sp>
          <p:nvSpPr>
            <p:cNvPr id="19467" name="Rectangle 3"/>
            <p:cNvSpPr>
              <a:spLocks noChangeArrowheads="1"/>
            </p:cNvSpPr>
            <p:nvPr/>
          </p:nvSpPr>
          <p:spPr bwMode="auto">
            <a:xfrm>
              <a:off x="0" y="0"/>
              <a:ext cx="2880"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742950" indent="-28575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11430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6002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20574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vl6pPr marL="25146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6pPr>
              <a:lvl7pPr marL="29718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7pPr>
              <a:lvl8pPr marL="34290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8pPr>
              <a:lvl9pPr marL="38862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9pPr>
            </a:lstStyle>
            <a:p>
              <a:pPr marL="0" lvl="0" indent="0" algn="ctr" eaLnBrk="1" hangingPunct="1"/>
              <a:endParaRPr kumimoji="1" lang="zh-CN" altLang="zh-CN" sz="2400">
                <a:solidFill>
                  <a:srgbClr val="003366"/>
                </a:solidFill>
                <a:latin typeface="Times New Roman" pitchFamily="18" charset="0"/>
              </a:endParaRPr>
            </a:p>
          </p:txBody>
        </p:sp>
        <p:sp>
          <p:nvSpPr>
            <p:cNvPr id="19468" name="AutoShape 4" title=""/>
            <p:cNvSpPr/>
            <p:nvPr/>
          </p:nvSpPr>
          <p:spPr bwMode="white">
            <a:xfrm>
              <a:off x="432" y="624"/>
              <a:ext cx="3264" cy="1200"/>
            </a:xfrm>
            <a:prstGeom prst="roundRect">
              <a:avLst>
                <a:gd name="adj" fmla="val 50000"/>
              </a:avLst>
            </a:prstGeom>
            <a:solidFill>
              <a:schemeClr val="bg1"/>
            </a:solidFill>
            <a:ln>
              <a:noFill/>
              <a:miter lim="800000"/>
            </a:ln>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kumimoji="1" lang="zh-CN" altLang="zh-CN" sz="2400">
                <a:solidFill>
                  <a:srgbClr val="003366"/>
                </a:solidFill>
                <a:latin typeface="Times New Roman" pitchFamily="18" charset="0"/>
              </a:endParaRPr>
            </a:p>
          </p:txBody>
        </p:sp>
      </p:grpSp>
      <p:grpSp>
        <p:nvGrpSpPr>
          <p:cNvPr id="19459" name="Group 5" title=""/>
          <p:cNvGrpSpPr/>
          <p:nvPr/>
        </p:nvGrpSpPr>
        <p:grpSpPr>
          <a:xfrm>
            <a:off x="3632200" y="4889500"/>
            <a:ext cx="4876800" cy="319088"/>
            <a:chOff x="2288" y="3080"/>
            <a:chExt cx="3072" cy="201"/>
          </a:xfrm>
        </p:grpSpPr>
        <p:sp>
          <p:nvSpPr>
            <p:cNvPr id="19465" name="AutoShape 6" title=""/>
            <p:cNvSpPr/>
            <p:nvPr/>
          </p:nvSpPr>
          <p:spPr>
            <a:xfrm flipH="1">
              <a:off x="2288" y="3080"/>
              <a:ext cx="2914" cy="200"/>
            </a:xfrm>
            <a:prstGeom prst="roundRect">
              <a:avLst>
                <a:gd name="adj" fmla="val 0"/>
              </a:avLst>
            </a:prstGeom>
            <a:solidFill>
              <a:schemeClr val="hlink"/>
            </a:solidFill>
            <a:ln>
              <a:noFill/>
              <a:miter lim="800000"/>
            </a:ln>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zh-CN" altLang="en-US">
                <a:solidFill>
                  <a:srgbClr val="003366"/>
                </a:solidFill>
              </a:endParaRPr>
            </a:p>
          </p:txBody>
        </p:sp>
        <p:sp>
          <p:nvSpPr>
            <p:cNvPr id="19466" name="AutoShape 7" title=""/>
            <p:cNvSpPr/>
            <p:nvPr/>
          </p:nvSpPr>
          <p:spPr>
            <a:xfrm>
              <a:off x="5196" y="3080"/>
              <a:ext cx="164" cy="201"/>
            </a:xfrm>
            <a:prstGeom prst="flowChartDelay">
              <a:avLst/>
            </a:prstGeom>
            <a:solidFill>
              <a:schemeClr val="hlink"/>
            </a:solidFill>
            <a:ln>
              <a:noFill/>
              <a:miter lim="800000"/>
            </a:ln>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zh-CN" altLang="en-US">
                <a:solidFill>
                  <a:srgbClr val="003366"/>
                </a:solidFill>
              </a:endParaRPr>
            </a:p>
          </p:txBody>
        </p:sp>
      </p:grpSp>
      <p:sp>
        <p:nvSpPr>
          <p:cNvPr id="82952" name="Rectangle 8"/>
          <p:cNvSpPr>
            <a:spLocks noGrp="1" noChangeArrowheads="1"/>
          </p:cNvSpPr>
          <p:nvPr>
            <p:ph type="subTitle" idx="1"/>
          </p:nvPr>
        </p:nvSpPr>
        <p:spPr>
          <a:xfrm>
            <a:off x="4673600" y="2927350"/>
            <a:ext cx="4013200" cy="1822450"/>
          </a:xfrm>
        </p:spPr>
        <p:txBody>
          <a:bodyPr anchor="b"/>
          <a:lstStyle>
            <a:lvl1pPr marL="0" indent="0">
              <a:buFont typeface="Wingdings" pitchFamily="2" charset="2"/>
              <a:buNone/>
              <a:defRPr>
                <a:solidFill>
                  <a:schemeClr val="tx2"/>
                </a:solidFill>
              </a:defRPr>
            </a:lvl1pPr>
          </a:lstStyle>
          <a:p>
            <a:r>
              <a:rPr lang="zh-CN" altLang="en-US" noProof="1"/>
              <a:t>单击此处编辑母版副标题样式</a:t>
            </a:r>
          </a:p>
        </p:txBody>
      </p:sp>
      <p:sp>
        <p:nvSpPr>
          <p:cNvPr id="82956" name="AutoShape 12"/>
          <p:cNvSpPr>
            <a:spLocks noGrp="1" noChangeArrowheads="1"/>
          </p:cNvSpPr>
          <p:nvPr>
            <p:ph type="ctrTitle" sz="quarter"/>
          </p:nvPr>
        </p:nvSpPr>
        <p:spPr>
          <a:xfrm>
            <a:off x="685800" y="990600"/>
            <a:ext cx="8229600" cy="1905000"/>
          </a:xfrm>
          <a:prstGeom prst="roundRect">
            <a:avLst>
              <a:gd name="adj" fmla="val 50000"/>
            </a:avLst>
          </a:prstGeom>
        </p:spPr>
        <p:txBody>
          <a:bodyPr anchor="ctr"/>
          <a:lstStyle>
            <a:lvl1pPr algn="ctr">
              <a:defRPr>
                <a:solidFill>
                  <a:schemeClr val="tx1"/>
                </a:solidFill>
              </a:defRPr>
            </a:lvl1pPr>
          </a:lstStyle>
          <a:p>
            <a:r>
              <a:rPr lang="zh-CN" altLang="en-US" noProof="1"/>
              <a:t>单击此处编辑母版标题样式</a:t>
            </a:r>
          </a:p>
        </p:txBody>
      </p:sp>
      <p:sp>
        <p:nvSpPr>
          <p:cNvPr id="19462" name="Rectangle 9"/>
          <p:cNvSpPr>
            <a:spLocks noGrp="1" noChangeArrowheads="1"/>
          </p:cNvSpPr>
          <p:nvPr>
            <p:ph type="dt" sz="quarter" idx="10"/>
          </p:nvPr>
        </p:nvSpPr>
        <p:spPr bwMode="auto">
          <a:xfrm>
            <a:off x="2438400" y="6248400"/>
            <a:ext cx="2130425" cy="474663"/>
          </a:xfrm>
          <a:prstGeom prst="rect">
            <a:avLst/>
          </a:prstGeom>
          <a:ln>
            <a:miter lim="800000"/>
          </a:ln>
        </p:spPr>
        <p:txBody>
          <a:bodyPr numCol="1" anchor="b" anchorCtr="0"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rgbClr val="FFFFFF"/>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FFFFFF"/>
              </a:solidFill>
              <a:latin typeface="Arial" pitchFamily="34" charset="0"/>
            </a:endParaRPr>
          </a:p>
        </p:txBody>
      </p:sp>
      <p:sp>
        <p:nvSpPr>
          <p:cNvPr id="19463" name="Rectangle 10"/>
          <p:cNvSpPr>
            <a:spLocks noGrp="1" noChangeArrowheads="1"/>
          </p:cNvSpPr>
          <p:nvPr>
            <p:ph type="ftr" sz="quarter" idx="11"/>
          </p:nvPr>
        </p:nvSpPr>
        <p:spPr bwMode="auto">
          <a:xfrm>
            <a:off x="5791200" y="6248400"/>
            <a:ext cx="2897188" cy="474663"/>
          </a:xfrm>
          <a:prstGeom prst="rect">
            <a:avLst/>
          </a:prstGeom>
          <a:ln>
            <a:miter lim="800000"/>
          </a:ln>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19464" name="Rectangle 11"/>
          <p:cNvSpPr>
            <a:spLocks noGrp="1" noChangeArrowheads="1"/>
          </p:cNvSpPr>
          <p:nvPr>
            <p:ph type="sldNum" sz="quarter" idx="12"/>
          </p:nvPr>
        </p:nvSpPr>
        <p:spPr bwMode="auto">
          <a:xfrm>
            <a:off x="76200" y="6248400"/>
            <a:ext cx="587375" cy="488950"/>
          </a:xfrm>
          <a:prstGeom prst="rect">
            <a:avLst/>
          </a:prstGeom>
          <a:ln>
            <a:miter lim="800000"/>
          </a:ln>
        </p:spPr>
        <p:txBody>
          <a:bodyPr numCol="1" anchor="b" anchorCtr="0"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0C3A98E4-553D-48D1-8C9B-E9EEBDAD57D1}"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idx="1"/>
          </p:nvPr>
        </p:nvSpPr>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5"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6"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B8387AE8-510D-47C8-A925-2858C8107BC6}"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noProof="1" smtClean="0"/>
              <a:t>单击此处编辑母版文本样式</a:t>
            </a:r>
          </a:p>
        </p:txBody>
      </p:sp>
      <p:sp>
        <p:nvSpPr>
          <p:cNvPr id="4"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5"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6"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B8387AE8-510D-47C8-A925-2858C8107BC6}"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5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sz="half" idx="1"/>
          </p:nvPr>
        </p:nvSpPr>
        <p:spPr>
          <a:xfrm>
            <a:off x="838200" y="2362200"/>
            <a:ext cx="3770313"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内容占位符 3"/>
          <p:cNvSpPr>
            <a:spLocks noGrp="1"/>
          </p:cNvSpPr>
          <p:nvPr>
            <p:ph sz="half" idx="2"/>
          </p:nvPr>
        </p:nvSpPr>
        <p:spPr>
          <a:xfrm>
            <a:off x="4760913" y="2362200"/>
            <a:ext cx="3770312"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5"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6"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7"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B8387AE8-510D-47C8-A925-2858C8107BC6}"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6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7"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8"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9"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B8387AE8-510D-47C8-A925-2858C8107BC6}"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6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4"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5"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B8387AE8-510D-47C8-A925-2858C8107BC6}"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6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3"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4"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B8387AE8-510D-47C8-A925-2858C8107BC6}"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6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lstStyle>
            <a:lvl1pPr algn="l">
              <a:defRPr sz="2000" b="1"/>
            </a:lvl1pPr>
          </a:lstStyle>
          <a:p>
            <a:r>
              <a:rPr lang="zh-CN" altLang="en-US" noProof="1" smtClean="0"/>
              <a:t>单击此处编辑母版标题样式</a:t>
            </a:r>
            <a:endParaRPr lang="zh-CN" altLang="en-US" noProof="1"/>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noProof="1" smtClean="0"/>
              <a:t>单击此处编辑母版文本样式</a:t>
            </a:r>
          </a:p>
        </p:txBody>
      </p:sp>
      <p:sp>
        <p:nvSpPr>
          <p:cNvPr id="5"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6"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7"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B8387AE8-510D-47C8-A925-2858C8107BC6}"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6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lstStyle>
            <a:lvl1pPr algn="l">
              <a:defRPr sz="2000" b="1"/>
            </a:lvl1pPr>
          </a:lstStyle>
          <a:p>
            <a:r>
              <a:rPr lang="zh-CN" altLang="en-US" noProof="1" smtClean="0"/>
              <a:t>单击此处编辑母版标题样式</a:t>
            </a:r>
            <a:endParaRPr lang="zh-CN" altLang="en-US" noProof="1"/>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tx1"/>
              </a:buClr>
              <a:buSzPct val="75000"/>
              <a:buFont typeface="Wingdings" pitchFamily="2" charset="2"/>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noProof="1" smtClean="0"/>
              <a:t>单击此处编辑母版文本样式</a:t>
            </a:r>
          </a:p>
        </p:txBody>
      </p:sp>
      <p:sp>
        <p:nvSpPr>
          <p:cNvPr id="5"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6"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7"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B8387AE8-510D-47C8-A925-2858C8107BC6}"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6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p:txBody>
          <a:bodyPr vert="eaVert"/>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5"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6"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B8387AE8-510D-47C8-A925-2858C8107BC6}"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Layouts/slideLayout6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705600" y="762000"/>
            <a:ext cx="1981200" cy="5324475"/>
          </a:xfrm>
        </p:spPr>
        <p:txBody>
          <a:bodyPr vert="eaVert"/>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a:xfrm>
            <a:off x="762000" y="762000"/>
            <a:ext cx="5791200" cy="5324475"/>
          </a:xfrm>
        </p:spPr>
        <p:txBody>
          <a:bodyPr vert="eaVert"/>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Rectangle 11"/>
          <p:cNvSpPr>
            <a:spLocks noGrp="1" noChangeArrowheads="1"/>
          </p:cNvSpPr>
          <p:nvPr>
            <p:ph type="dt" sz="half" idx="10"/>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5" name="Rectangle 12"/>
          <p:cNvSpPr>
            <a:spLocks noGrp="1" noChangeArrowheads="1"/>
          </p:cNvSpPr>
          <p:nvPr>
            <p:ph type="ftr" sz="quarter" idx="11"/>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6" name="Rectangle 13"/>
          <p:cNvSpPr>
            <a:spLocks noGrp="1" noChangeArrowheads="1"/>
          </p:cNvSpPr>
          <p:nvPr>
            <p:ph type="sldNum" sz="quarter" idx="12"/>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B8387AE8-510D-47C8-A925-2858C8107BC6}"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34.xml" /><Relationship Id="rId10" Type="http://schemas.openxmlformats.org/officeDocument/2006/relationships/slideLayout" Target="../slideLayouts/slideLayout43.xml" /><Relationship Id="rId11" Type="http://schemas.openxmlformats.org/officeDocument/2006/relationships/slideLayout" Target="../slideLayouts/slideLayout44.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4.xml" /><Relationship Id="rId2" Type="http://schemas.openxmlformats.org/officeDocument/2006/relationships/slideLayout" Target="../slideLayouts/slideLayout35.xml" /><Relationship Id="rId3" Type="http://schemas.openxmlformats.org/officeDocument/2006/relationships/slideLayout" Target="../slideLayouts/slideLayout36.xml" /><Relationship Id="rId4" Type="http://schemas.openxmlformats.org/officeDocument/2006/relationships/slideLayout" Target="../slideLayouts/slideLayout37.xml" /><Relationship Id="rId5" Type="http://schemas.openxmlformats.org/officeDocument/2006/relationships/slideLayout" Target="../slideLayouts/slideLayout38.xml" /><Relationship Id="rId6" Type="http://schemas.openxmlformats.org/officeDocument/2006/relationships/slideLayout" Target="../slideLayouts/slideLayout39.xml" /><Relationship Id="rId7" Type="http://schemas.openxmlformats.org/officeDocument/2006/relationships/slideLayout" Target="../slideLayouts/slideLayout40.xml" /><Relationship Id="rId8" Type="http://schemas.openxmlformats.org/officeDocument/2006/relationships/slideLayout" Target="../slideLayouts/slideLayout41.xml" /><Relationship Id="rId9" Type="http://schemas.openxmlformats.org/officeDocument/2006/relationships/slideLayout" Target="../slideLayouts/slideLayout42.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45.xml" /><Relationship Id="rId10" Type="http://schemas.openxmlformats.org/officeDocument/2006/relationships/slideLayout" Target="../slideLayouts/slideLayout54.xml" /><Relationship Id="rId11" Type="http://schemas.openxmlformats.org/officeDocument/2006/relationships/slideLayout" Target="../slideLayouts/slideLayout55.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5.xml" /><Relationship Id="rId2" Type="http://schemas.openxmlformats.org/officeDocument/2006/relationships/slideLayout" Target="../slideLayouts/slideLayout46.xml" /><Relationship Id="rId3" Type="http://schemas.openxmlformats.org/officeDocument/2006/relationships/slideLayout" Target="../slideLayouts/slideLayout47.xml" /><Relationship Id="rId4" Type="http://schemas.openxmlformats.org/officeDocument/2006/relationships/slideLayout" Target="../slideLayouts/slideLayout48.xml" /><Relationship Id="rId5" Type="http://schemas.openxmlformats.org/officeDocument/2006/relationships/slideLayout" Target="../slideLayouts/slideLayout49.xml" /><Relationship Id="rId6" Type="http://schemas.openxmlformats.org/officeDocument/2006/relationships/slideLayout" Target="../slideLayouts/slideLayout50.xml" /><Relationship Id="rId7" Type="http://schemas.openxmlformats.org/officeDocument/2006/relationships/slideLayout" Target="../slideLayouts/slideLayout51.xml" /><Relationship Id="rId8" Type="http://schemas.openxmlformats.org/officeDocument/2006/relationships/slideLayout" Target="../slideLayouts/slideLayout52.xml" /><Relationship Id="rId9" Type="http://schemas.openxmlformats.org/officeDocument/2006/relationships/slideLayout" Target="../slideLayouts/slideLayout53.xml" /></Relationships>
</file>

<file path=ppt/slideMasters/_rels/slideMaster6.xml.rels>&#65279;<?xml version="1.0" encoding="utf-8" standalone="yes"?><Relationships xmlns="http://schemas.openxmlformats.org/package/2006/relationships"><Relationship Id="rId1" Type="http://schemas.openxmlformats.org/officeDocument/2006/relationships/slideLayout" Target="../slideLayouts/slideLayout56.xml" /><Relationship Id="rId10" Type="http://schemas.openxmlformats.org/officeDocument/2006/relationships/slideLayout" Target="../slideLayouts/slideLayout65.xml" /><Relationship Id="rId11" Type="http://schemas.openxmlformats.org/officeDocument/2006/relationships/slideLayout" Target="../slideLayouts/slideLayout66.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6.xml" /><Relationship Id="rId2" Type="http://schemas.openxmlformats.org/officeDocument/2006/relationships/slideLayout" Target="../slideLayouts/slideLayout57.xml" /><Relationship Id="rId3" Type="http://schemas.openxmlformats.org/officeDocument/2006/relationships/slideLayout" Target="../slideLayouts/slideLayout58.xml" /><Relationship Id="rId4" Type="http://schemas.openxmlformats.org/officeDocument/2006/relationships/slideLayout" Target="../slideLayouts/slideLayout59.xml" /><Relationship Id="rId5" Type="http://schemas.openxmlformats.org/officeDocument/2006/relationships/slideLayout" Target="../slideLayouts/slideLayout60.xml" /><Relationship Id="rId6" Type="http://schemas.openxmlformats.org/officeDocument/2006/relationships/slideLayout" Target="../slideLayouts/slideLayout61.xml" /><Relationship Id="rId7" Type="http://schemas.openxmlformats.org/officeDocument/2006/relationships/slideLayout" Target="../slideLayouts/slideLayout62.xml" /><Relationship Id="rId8" Type="http://schemas.openxmlformats.org/officeDocument/2006/relationships/slideLayout" Target="../slideLayouts/slideLayout63.xml" /><Relationship Id="rId9" Type="http://schemas.openxmlformats.org/officeDocument/2006/relationships/slideLayout" Target="../slideLayouts/slideLayout64.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rgbClr val="FCFDFE"/>
            </a:gs>
            <a:gs pos="22000">
              <a:srgbClr val="E0F1F2"/>
            </a:gs>
            <a:gs pos="39999">
              <a:srgbClr val="E0F1F2"/>
            </a:gs>
            <a:gs pos="100000">
              <a:srgbClr val="EBF6F7"/>
            </a:gs>
          </a:gsLst>
          <a:lin ang="5400000"/>
        </a:gradFill>
      </p:bgPr>
    </p:bg>
    <p:spTree>
      <p:nvGrpSpPr>
        <p:cNvPr id="1" name="" title=""/>
        <p:cNvGrpSpPr/>
        <p:nvPr/>
      </p:nvGrpSpPr>
      <p:grpSpPr/>
      <p:sp>
        <p:nvSpPr>
          <p:cNvPr id="2050" name="Rectangle 2" title=""/>
          <p:cNvSpPr>
            <a:spLocks noGrp="1"/>
          </p:cNvSpPr>
          <p:nvPr>
            <p:ph type="title" idx="4294967295"/>
          </p:nvPr>
        </p:nvSpPr>
        <p:spPr>
          <a:xfrm>
            <a:off x="457200" y="274638"/>
            <a:ext cx="8229600" cy="1143000"/>
          </a:xfrm>
          <a:prstGeom prst="rect">
            <a:avLst/>
          </a:prstGeom>
          <a:noFill/>
          <a:ln>
            <a:noFill/>
            <a:miter lim="800000"/>
          </a:ln>
        </p:spPr>
        <p:txBody>
          <a:bodyPr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cs typeface="+mj-cs"/>
              </a:defRPr>
            </a:lvl1pPr>
          </a:lstStyle>
          <a:p>
            <a:pPr lvl="0"/>
            <a:r>
              <a:t>单击此处编辑母版标题样式</a:t>
            </a:r>
          </a:p>
        </p:txBody>
      </p:sp>
      <p:sp>
        <p:nvSpPr>
          <p:cNvPr id="2051" name="Rectangle 3" title=""/>
          <p:cNvSpPr>
            <a:spLocks noGrp="1"/>
          </p:cNvSpPr>
          <p:nvPr>
            <p:ph type="body" idx="5"/>
          </p:nvPr>
        </p:nvSpPr>
        <p:spPr>
          <a:xfrm>
            <a:off x="457200" y="1600200"/>
            <a:ext cx="8229600" cy="4525963"/>
          </a:xfrm>
          <a:prstGeom prst="rect">
            <a:avLst/>
          </a:prstGeom>
          <a:noFill/>
          <a:ln>
            <a:noFill/>
            <a:miter lim="800000"/>
          </a:ln>
        </p:spPr>
        <p:txBody>
          <a:bodyPr>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2052" name="Rectangle 4"/>
          <p:cNvSpPr>
            <a:spLocks noGrp="1" noChangeArrowheads="1"/>
          </p:cNvSpPr>
          <p:nvPr>
            <p:ph type="dt" sz="half" idx="2"/>
          </p:nvPr>
        </p:nvSpPr>
        <p:spPr bwMode="auto">
          <a:xfrm>
            <a:off x="457200" y="6245225"/>
            <a:ext cx="2133600" cy="476250"/>
          </a:xfrm>
          <a:prstGeom prst="rect">
            <a:avLst/>
          </a:prstGeom>
          <a:noFill/>
          <a:ln w="9525">
            <a:noFill/>
            <a:miter lim="800000"/>
          </a:ln>
          <a:effec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en-US" altLang="zh-CN" sz="1400">
              <a:latin typeface="Arial" pitchFamily="34" charset="0"/>
            </a:endParaRPr>
          </a:p>
        </p:txBody>
      </p:sp>
      <p:sp>
        <p:nvSpPr>
          <p:cNvPr id="2053" name="Rectangle 5"/>
          <p:cNvSpPr>
            <a:spLocks noGrp="1" noChangeArrowheads="1"/>
          </p:cNvSpPr>
          <p:nvPr>
            <p:ph type="ftr" sz="quarter" idx="3"/>
          </p:nvPr>
        </p:nvSpPr>
        <p:spPr bwMode="auto">
          <a:xfrm>
            <a:off x="3124200" y="6245225"/>
            <a:ext cx="2895600" cy="476250"/>
          </a:xfrm>
          <a:prstGeom prst="rect">
            <a:avLst/>
          </a:prstGeom>
          <a:noFill/>
          <a:ln w="9525">
            <a:noFill/>
            <a:miter lim="800000"/>
          </a:ln>
          <a:effec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2054" name="Rectangle 6"/>
          <p:cNvSpPr>
            <a:spLocks noGrp="1" noChangeArrowheads="1"/>
          </p:cNvSpPr>
          <p:nvPr>
            <p:ph type="sldNum" sz="quarter" idx="4"/>
          </p:nvPr>
        </p:nvSpPr>
        <p:spPr bwMode="auto">
          <a:xfrm>
            <a:off x="6553200" y="6245225"/>
            <a:ext cx="2133600" cy="476250"/>
          </a:xfrm>
          <a:prstGeom prst="rect">
            <a:avLst/>
          </a:prstGeom>
          <a:noFill/>
          <a:ln w="9525">
            <a:noFill/>
            <a:miter lim="800000"/>
          </a:ln>
          <a:effec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fld id="{B927D528-BB5E-424F-A88E-F7DD29E88DCC}" type="slidenum">
              <a:rPr lang="en-US" altLang="zh-CN" sz="1400">
                <a:latin typeface="Arial" pitchFamily="34" charset="0"/>
              </a:rPr>
              <a:t>‹#›</a:t>
            </a:fld>
            <a:endParaRPr lang="en-US" altLang="zh-CN" sz="1400">
              <a:latin typeface="Arial" pitchFamily="34" charset="0"/>
            </a:endParaRPr>
          </a:p>
        </p:txBody>
      </p:sp>
      <p:pic>
        <p:nvPicPr>
          <p:cNvPr id="2055"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5765" r:id="rId2"/>
    <p:sldLayoutId id="2147485766" r:id="rId3"/>
    <p:sldLayoutId id="2147485767" r:id="rId4"/>
    <p:sldLayoutId id="2147485768" r:id="rId5"/>
    <p:sldLayoutId id="2147485769" r:id="rId6"/>
    <p:sldLayoutId id="2147485770" r:id="rId7"/>
    <p:sldLayoutId id="2147485771" r:id="rId8"/>
    <p:sldLayoutId id="2147485772" r:id="rId9"/>
    <p:sldLayoutId id="2147485773" r:id="rId10"/>
    <p:sldLayoutId id="2147485774" r:id="rId11"/>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effectLst/>
          <a:latin typeface="Arial" pitchFamily="34" charset="0"/>
          <a:ea typeface="宋体" pitchFamily="2" charset="-122"/>
          <a:cs typeface="+mj-cs"/>
        </a:defRPr>
      </a:lvl1pPr>
    </p:titleStyle>
    <p:bodyStyle>
      <a:lvl1pPr marL="342900" indent="-342900" algn="l" defTabSz="914400" rtl="0" eaLnBrk="0" fontAlgn="base" hangingPunct="0">
        <a:lnSpc>
          <a:spcPct val="100000"/>
        </a:lnSpc>
        <a:spcBef>
          <a:spcPct val="20000"/>
        </a:spcBef>
        <a:spcAft>
          <a:spcPct val="0"/>
        </a:spcAft>
        <a:buClrTx/>
        <a:buSzTx/>
        <a:buFontTx/>
        <a:buChar char="•"/>
        <a:defRPr kumimoji="0"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sz="2000" b="0" i="0" u="none" baseline="0">
          <a:solidFill>
            <a:schemeClr val="tx1"/>
          </a:solidFill>
          <a:effectLst/>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rgbClr val="F5FCFC"/>
            </a:gs>
            <a:gs pos="22000">
              <a:srgbClr val="A3E8E8"/>
            </a:gs>
            <a:gs pos="39999">
              <a:srgbClr val="A3E8E8"/>
            </a:gs>
            <a:gs pos="100000">
              <a:srgbClr val="C2F0F0"/>
            </a:gs>
          </a:gsLst>
          <a:lin ang="5400000"/>
        </a:gradFill>
      </p:bgPr>
    </p:bg>
    <p:spTree>
      <p:nvGrpSpPr>
        <p:cNvPr id="1" name="" title=""/>
        <p:cNvGrpSpPr/>
        <p:nvPr/>
      </p:nvGrpSpPr>
      <p:grpSpPr/>
      <p:grpSp>
        <p:nvGrpSpPr>
          <p:cNvPr id="10242" name="Group 2" title=""/>
          <p:cNvGrpSpPr/>
          <p:nvPr/>
        </p:nvGrpSpPr>
        <p:grpSpPr>
          <a:xfrm>
            <a:off x="0" y="0"/>
            <a:ext cx="7620000" cy="6858000"/>
            <a:chExt cx="4800" cy="4320"/>
          </a:xfrm>
        </p:grpSpPr>
        <p:grpSp>
          <p:nvGrpSpPr>
            <p:cNvPr id="10248" name="Group 3" title=""/>
            <p:cNvGrpSpPr/>
            <p:nvPr/>
          </p:nvGrpSpPr>
          <p:grpSpPr>
            <a:xfrm>
              <a:off x="0" y="0"/>
              <a:ext cx="2016" cy="4320"/>
              <a:chExt cx="2016" cy="4320"/>
            </a:xfrm>
          </p:grpSpPr>
          <p:sp>
            <p:nvSpPr>
              <p:cNvPr id="10252" name="Rectangle 4"/>
              <p:cNvSpPr>
                <a:spLocks noChangeArrowheads="1"/>
              </p:cNvSpPr>
              <p:nvPr/>
            </p:nvSpPr>
            <p:spPr bwMode="auto">
              <a:xfrm>
                <a:off x="0" y="0"/>
                <a:ext cx="480"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742950" indent="-28575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11430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6002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20574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vl6pPr marL="25146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6pPr>
                <a:lvl7pPr marL="29718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7pPr>
                <a:lvl8pPr marL="34290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8pPr>
                <a:lvl9pPr marL="38862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9pPr>
              </a:lstStyle>
              <a:p>
                <a:pPr marL="0" lvl="0" indent="0" eaLnBrk="1" hangingPunct="1"/>
                <a:endParaRPr lang="zh-CN" altLang="en-US">
                  <a:solidFill>
                    <a:srgbClr val="003366"/>
                  </a:solidFill>
                </a:endParaRPr>
              </a:p>
            </p:txBody>
          </p:sp>
          <p:sp>
            <p:nvSpPr>
              <p:cNvPr id="10253" name="Freeform 5" title=""/>
              <p:cNvSpPr/>
              <p:nvPr/>
            </p:nvSpPr>
            <p:spPr bwMode="auto">
              <a:xfrm>
                <a:off x="288" y="0"/>
                <a:ext cx="1728" cy="735"/>
              </a:xfrm>
              <a:custGeom>
                <a:cxnLst>
                  <a:cxn ang="0">
                    <a:pos x="1728" y="0"/>
                  </a:cxn>
                  <a:cxn ang="0">
                    <a:pos x="1728" y="480"/>
                  </a:cxn>
                  <a:cxn ang="0">
                    <a:pos x="380" y="482"/>
                  </a:cxn>
                  <a:cxn ang="0">
                    <a:pos x="354" y="480"/>
                  </a:cxn>
                  <a:cxn ang="0">
                    <a:pos x="308" y="489"/>
                  </a:cxn>
                  <a:cxn ang="0">
                    <a:pos x="246" y="531"/>
                  </a:cxn>
                  <a:cxn ang="0">
                    <a:pos x="206" y="597"/>
                  </a:cxn>
                  <a:cxn ang="0">
                    <a:pos x="192" y="666"/>
                  </a:cxn>
                  <a:cxn ang="0">
                    <a:pos x="192" y="735"/>
                  </a:cxn>
                  <a:cxn ang="0">
                    <a:pos x="0" y="735"/>
                  </a:cxn>
                  <a:cxn ang="0">
                    <a:pos x="0" y="480"/>
                  </a:cxn>
                  <a:cxn ang="0">
                    <a:pos x="0" y="0"/>
                  </a:cxn>
                  <a:cxn ang="0">
                    <a:pos x="1728" y="0"/>
                  </a:cxn>
                </a:cxnLst>
                <a:rect l="l" t="t" r="r" b="b"/>
                <a:pathLst>
                  <a:path w="1728" h="735">
                    <a:moveTo>
                      <a:pt x="1728" y="0"/>
                    </a:moveTo>
                    <a:lnTo>
                      <a:pt x="1728" y="480"/>
                    </a:lnTo>
                    <a:lnTo>
                      <a:pt x="380" y="482"/>
                    </a:lnTo>
                    <a:lnTo>
                      <a:pt x="354" y="480"/>
                    </a:lnTo>
                    <a:lnTo>
                      <a:pt x="308" y="489"/>
                    </a:lnTo>
                    <a:cubicBezTo>
                      <a:pt x="290" y="498"/>
                      <a:pt x="263" y="513"/>
                      <a:pt x="246" y="531"/>
                    </a:cubicBezTo>
                    <a:cubicBezTo>
                      <a:pt x="229" y="549"/>
                      <a:pt x="215" y="574"/>
                      <a:pt x="206" y="597"/>
                    </a:cubicBezTo>
                    <a:cubicBezTo>
                      <a:pt x="197" y="620"/>
                      <a:pt x="194" y="643"/>
                      <a:pt x="192" y="666"/>
                    </a:cubicBezTo>
                    <a:lnTo>
                      <a:pt x="192" y="735"/>
                    </a:lnTo>
                    <a:lnTo>
                      <a:pt x="0" y="735"/>
                    </a:lnTo>
                    <a:lnTo>
                      <a:pt x="0" y="480"/>
                    </a:lnTo>
                    <a:lnTo>
                      <a:pt x="0" y="0"/>
                    </a:lnTo>
                    <a:lnTo>
                      <a:pt x="1728" y="0"/>
                    </a:lnTo>
                    <a:close/>
                  </a:path>
                </a:pathLst>
              </a:custGeom>
              <a:solidFill>
                <a:schemeClr val="accent2"/>
              </a:solidFill>
              <a:ln w="9525" cap="flat" cmpd="sng">
                <a:noFill/>
                <a:prstDash val="solid"/>
                <a:miter lim="800000"/>
                <a:headEnd type="none" w="med" len="med"/>
                <a:tailEnd type="none" w="med" len="med"/>
              </a:ln>
            </p:spPr>
            <p:txBody>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5pPr>
              </a:lstStyle>
              <a:p/>
            </p:txBody>
          </p:sp>
        </p:grpSp>
        <p:grpSp>
          <p:nvGrpSpPr>
            <p:cNvPr id="10249" name="Group 6" title=""/>
            <p:cNvGrpSpPr/>
            <p:nvPr/>
          </p:nvGrpSpPr>
          <p:grpSpPr>
            <a:xfrm>
              <a:off x="144" y="1248"/>
              <a:ext cx="4656" cy="201"/>
              <a:chOff x="144" y="1248"/>
              <a:chExt cx="4656" cy="201"/>
            </a:xfrm>
          </p:grpSpPr>
          <p:sp>
            <p:nvSpPr>
              <p:cNvPr id="10250" name="AutoShape 7"/>
              <p:cNvSpPr>
                <a:spLocks noChangeArrowheads="1"/>
              </p:cNvSpPr>
              <p:nvPr/>
            </p:nvSpPr>
            <p:spPr bwMode="auto">
              <a:xfrm>
                <a:off x="384" y="1248"/>
                <a:ext cx="4416" cy="200"/>
              </a:xfrm>
              <a:prstGeom prst="roundRect">
                <a:avLst>
                  <a:gd name="adj" fmla="val 0"/>
                </a:avLst>
              </a:prstGeom>
              <a:solidFill>
                <a:schemeClr va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742950" indent="-28575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11430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6002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20574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vl6pPr marL="25146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6pPr>
                <a:lvl7pPr marL="29718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7pPr>
                <a:lvl8pPr marL="34290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8pPr>
                <a:lvl9pPr marL="38862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9pPr>
              </a:lstStyle>
              <a:p>
                <a:pPr marL="0" lvl="0" indent="0" eaLnBrk="1" hangingPunct="1"/>
                <a:endParaRPr lang="zh-CN" altLang="en-US">
                  <a:solidFill>
                    <a:srgbClr val="003366"/>
                  </a:solidFill>
                </a:endParaRPr>
              </a:p>
            </p:txBody>
          </p:sp>
          <p:sp>
            <p:nvSpPr>
              <p:cNvPr id="10251" name="AutoShape 8" title=""/>
              <p:cNvSpPr/>
              <p:nvPr/>
            </p:nvSpPr>
            <p:spPr>
              <a:xfrm flipH="1">
                <a:off x="144" y="1248"/>
                <a:ext cx="248" cy="201"/>
              </a:xfrm>
              <a:prstGeom prst="flowChartDelay">
                <a:avLst/>
              </a:prstGeom>
              <a:solidFill>
                <a:schemeClr val="hlink"/>
              </a:solidFill>
              <a:ln>
                <a:noFill/>
                <a:miter lim="800000"/>
              </a:ln>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zh-CN" altLang="en-US">
                  <a:solidFill>
                    <a:srgbClr val="003366"/>
                  </a:solidFill>
                </a:endParaRPr>
              </a:p>
            </p:txBody>
          </p:sp>
        </p:grpSp>
      </p:grpSp>
      <p:sp>
        <p:nvSpPr>
          <p:cNvPr id="10243" name="AutoShape 9" title=""/>
          <p:cNvSpPr>
            <a:spLocks noGrp="1"/>
          </p:cNvSpPr>
          <p:nvPr>
            <p:ph type="title"/>
          </p:nvPr>
        </p:nvSpPr>
        <p:spPr>
          <a:xfrm>
            <a:off x="762000" y="762000"/>
            <a:ext cx="7924800" cy="1143000"/>
          </a:xfrm>
          <a:prstGeom prst="roundRect">
            <a:avLst>
              <a:gd name="adj" fmla="val 21667"/>
            </a:avLst>
          </a:prstGeom>
          <a:noFill/>
          <a:ln>
            <a:noFill/>
            <a:miter lim="800000"/>
          </a:ln>
        </p:spPr>
        <p:txBody>
          <a:bodyPr anchor="b" anchorCtr="0">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lvl="0"/>
            <a:r>
              <a:t>单击此处编辑母版标题样式</a:t>
            </a:r>
          </a:p>
        </p:txBody>
      </p:sp>
      <p:sp>
        <p:nvSpPr>
          <p:cNvPr id="10244" name="Rectangle 10" title=""/>
          <p:cNvSpPr>
            <a:spLocks noGrp="1"/>
          </p:cNvSpPr>
          <p:nvPr>
            <p:ph type="body" idx="4294967295"/>
          </p:nvPr>
        </p:nvSpPr>
        <p:spPr>
          <a:xfrm>
            <a:off x="838200" y="2362200"/>
            <a:ext cx="7693025" cy="3724275"/>
          </a:xfrm>
          <a:prstGeom prst="rect">
            <a:avLst/>
          </a:prstGeom>
          <a:noFill/>
          <a:ln>
            <a:noFill/>
            <a:miter lim="800000"/>
          </a:ln>
        </p:spPr>
        <p:txBody>
          <a:bodyPr>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10245" name="Rectangle 11"/>
          <p:cNvSpPr>
            <a:spLocks noGrp="1" noChangeArrowheads="1"/>
          </p:cNvSpPr>
          <p:nvPr>
            <p:ph type="dt" sz="half" idx="2"/>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10246" name="Rectangle 12"/>
          <p:cNvSpPr>
            <a:spLocks noGrp="1" noChangeArrowheads="1"/>
          </p:cNvSpPr>
          <p:nvPr>
            <p:ph type="ftr" sz="quarter" idx="3"/>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10247" name="Rectangle 13"/>
          <p:cNvSpPr>
            <a:spLocks noGrp="1" noChangeArrowheads="1"/>
          </p:cNvSpPr>
          <p:nvPr>
            <p:ph type="sldNum" sz="quarter" idx="4"/>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D392BF27-6A24-4833-ADE7-5DB943A2657F}"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pic>
        <p:nvPicPr>
          <p:cNvPr id="10254"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5776" r:id="rId1"/>
    <p:sldLayoutId id="2147485861" r:id="rId2"/>
    <p:sldLayoutId id="2147485862" r:id="rId3"/>
    <p:sldLayoutId id="2147485863" r:id="rId4"/>
    <p:sldLayoutId id="2147485864" r:id="rId5"/>
    <p:sldLayoutId id="2147485865" r:id="rId6"/>
    <p:sldLayoutId id="2147485866" r:id="rId7"/>
    <p:sldLayoutId id="2147485867" r:id="rId8"/>
    <p:sldLayoutId id="2147485868" r:id="rId9"/>
    <p:sldLayoutId id="2147485869" r:id="rId10"/>
    <p:sldLayoutId id="2147485870" r:id="rId11"/>
  </p:sldLayoutIdLst>
  <p:transition/>
  <p:timing/>
  <p:txStyles>
    <p:titleStyle>
      <a:lvl1pPr marL="0" indent="0" algn="l" defTabSz="914400" rtl="0" eaLnBrk="0" fontAlgn="base" hangingPunct="0">
        <a:lnSpc>
          <a:spcPct val="90000"/>
        </a:lnSpc>
        <a:spcBef>
          <a:spcPct val="0"/>
        </a:spcBef>
        <a:spcAft>
          <a:spcPct val="0"/>
        </a:spcAft>
        <a:buClrTx/>
        <a:buSzTx/>
        <a:buFontTx/>
        <a:buNone/>
        <a:defRPr kumimoji="0" sz="3600" b="1" i="0" u="none" baseline="0">
          <a:solidFill>
            <a:schemeClr val="tx2"/>
          </a:solidFill>
          <a:effectLst/>
          <a:latin typeface="Arial" pitchFamily="34" charset="0"/>
          <a:ea typeface="宋体" pitchFamily="2" charset="-122"/>
          <a:cs typeface="+mj-cs"/>
        </a:defRPr>
      </a:lvl1pPr>
    </p:titleStyle>
    <p:body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rgbClr val="F5FCFC"/>
            </a:gs>
            <a:gs pos="22000">
              <a:srgbClr val="A3E8E8"/>
            </a:gs>
            <a:gs pos="39999">
              <a:srgbClr val="A3E8E8"/>
            </a:gs>
            <a:gs pos="100000">
              <a:srgbClr val="C2F0F0"/>
            </a:gs>
          </a:gsLst>
          <a:lin ang="5400000"/>
        </a:gradFill>
      </p:bgPr>
    </p:bg>
    <p:spTree>
      <p:nvGrpSpPr>
        <p:cNvPr id="1" name="" title=""/>
        <p:cNvGrpSpPr/>
        <p:nvPr/>
      </p:nvGrpSpPr>
      <p:grpSpPr/>
      <p:grpSp>
        <p:nvGrpSpPr>
          <p:cNvPr id="8194" name="Group 2" title=""/>
          <p:cNvGrpSpPr/>
          <p:nvPr/>
        </p:nvGrpSpPr>
        <p:grpSpPr>
          <a:xfrm>
            <a:off x="0" y="0"/>
            <a:ext cx="7620000" cy="6858000"/>
            <a:chExt cx="4800" cy="4320"/>
          </a:xfrm>
        </p:grpSpPr>
        <p:grpSp>
          <p:nvGrpSpPr>
            <p:cNvPr id="8200" name="Group 3" title=""/>
            <p:cNvGrpSpPr/>
            <p:nvPr/>
          </p:nvGrpSpPr>
          <p:grpSpPr>
            <a:xfrm>
              <a:off x="0" y="0"/>
              <a:ext cx="2016" cy="4320"/>
              <a:chExt cx="2016" cy="4320"/>
            </a:xfrm>
          </p:grpSpPr>
          <p:sp>
            <p:nvSpPr>
              <p:cNvPr id="8204" name="Rectangle 4"/>
              <p:cNvSpPr>
                <a:spLocks noChangeArrowheads="1"/>
              </p:cNvSpPr>
              <p:nvPr/>
            </p:nvSpPr>
            <p:spPr bwMode="auto">
              <a:xfrm>
                <a:off x="0" y="0"/>
                <a:ext cx="480"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742950" indent="-28575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11430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6002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20574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vl6pPr marL="25146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6pPr>
                <a:lvl7pPr marL="29718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7pPr>
                <a:lvl8pPr marL="34290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8pPr>
                <a:lvl9pPr marL="38862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9pPr>
              </a:lstStyle>
              <a:p>
                <a:pPr marL="0" lvl="0" indent="0" eaLnBrk="1" hangingPunct="1"/>
                <a:endParaRPr lang="zh-CN" altLang="en-US"/>
              </a:p>
            </p:txBody>
          </p:sp>
          <p:sp>
            <p:nvSpPr>
              <p:cNvPr id="8205" name="Freeform 5" title=""/>
              <p:cNvSpPr/>
              <p:nvPr/>
            </p:nvSpPr>
            <p:spPr bwMode="auto">
              <a:xfrm>
                <a:off x="288" y="0"/>
                <a:ext cx="1728" cy="735"/>
              </a:xfrm>
              <a:custGeom>
                <a:cxnLst>
                  <a:cxn ang="0">
                    <a:pos x="1728" y="0"/>
                  </a:cxn>
                  <a:cxn ang="0">
                    <a:pos x="1728" y="480"/>
                  </a:cxn>
                  <a:cxn ang="0">
                    <a:pos x="380" y="482"/>
                  </a:cxn>
                  <a:cxn ang="0">
                    <a:pos x="354" y="480"/>
                  </a:cxn>
                  <a:cxn ang="0">
                    <a:pos x="308" y="489"/>
                  </a:cxn>
                  <a:cxn ang="0">
                    <a:pos x="246" y="531"/>
                  </a:cxn>
                  <a:cxn ang="0">
                    <a:pos x="206" y="597"/>
                  </a:cxn>
                  <a:cxn ang="0">
                    <a:pos x="192" y="666"/>
                  </a:cxn>
                  <a:cxn ang="0">
                    <a:pos x="192" y="735"/>
                  </a:cxn>
                  <a:cxn ang="0">
                    <a:pos x="0" y="735"/>
                  </a:cxn>
                  <a:cxn ang="0">
                    <a:pos x="0" y="480"/>
                  </a:cxn>
                  <a:cxn ang="0">
                    <a:pos x="0" y="0"/>
                  </a:cxn>
                  <a:cxn ang="0">
                    <a:pos x="1728" y="0"/>
                  </a:cxn>
                </a:cxnLst>
                <a:rect l="l" t="t" r="r" b="b"/>
                <a:pathLst>
                  <a:path w="1728" h="735">
                    <a:moveTo>
                      <a:pt x="1728" y="0"/>
                    </a:moveTo>
                    <a:lnTo>
                      <a:pt x="1728" y="480"/>
                    </a:lnTo>
                    <a:lnTo>
                      <a:pt x="380" y="482"/>
                    </a:lnTo>
                    <a:lnTo>
                      <a:pt x="354" y="480"/>
                    </a:lnTo>
                    <a:lnTo>
                      <a:pt x="308" y="489"/>
                    </a:lnTo>
                    <a:cubicBezTo>
                      <a:pt x="290" y="498"/>
                      <a:pt x="263" y="513"/>
                      <a:pt x="246" y="531"/>
                    </a:cubicBezTo>
                    <a:cubicBezTo>
                      <a:pt x="229" y="549"/>
                      <a:pt x="215" y="574"/>
                      <a:pt x="206" y="597"/>
                    </a:cubicBezTo>
                    <a:cubicBezTo>
                      <a:pt x="197" y="620"/>
                      <a:pt x="194" y="643"/>
                      <a:pt x="192" y="666"/>
                    </a:cubicBezTo>
                    <a:lnTo>
                      <a:pt x="192" y="735"/>
                    </a:lnTo>
                    <a:lnTo>
                      <a:pt x="0" y="735"/>
                    </a:lnTo>
                    <a:lnTo>
                      <a:pt x="0" y="480"/>
                    </a:lnTo>
                    <a:lnTo>
                      <a:pt x="0" y="0"/>
                    </a:lnTo>
                    <a:lnTo>
                      <a:pt x="1728" y="0"/>
                    </a:lnTo>
                    <a:close/>
                  </a:path>
                </a:pathLst>
              </a:custGeom>
              <a:solidFill>
                <a:schemeClr val="accent2"/>
              </a:solidFill>
              <a:ln w="9525" cap="flat" cmpd="sng">
                <a:noFill/>
                <a:prstDash val="solid"/>
                <a:miter lim="800000"/>
                <a:headEnd type="none" w="med" len="med"/>
                <a:tailEnd type="none" w="med" len="med"/>
              </a:ln>
            </p:spPr>
            <p:txBody>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5pPr>
              </a:lstStyle>
              <a:p/>
            </p:txBody>
          </p:sp>
        </p:grpSp>
        <p:grpSp>
          <p:nvGrpSpPr>
            <p:cNvPr id="8201" name="Group 6" title=""/>
            <p:cNvGrpSpPr/>
            <p:nvPr/>
          </p:nvGrpSpPr>
          <p:grpSpPr>
            <a:xfrm>
              <a:off x="144" y="1248"/>
              <a:ext cx="4656" cy="201"/>
              <a:chOff x="144" y="1248"/>
              <a:chExt cx="4656" cy="201"/>
            </a:xfrm>
          </p:grpSpPr>
          <p:sp>
            <p:nvSpPr>
              <p:cNvPr id="8202" name="AutoShape 7"/>
              <p:cNvSpPr>
                <a:spLocks noChangeArrowheads="1"/>
              </p:cNvSpPr>
              <p:nvPr/>
            </p:nvSpPr>
            <p:spPr bwMode="auto">
              <a:xfrm>
                <a:off x="384" y="1248"/>
                <a:ext cx="4416" cy="200"/>
              </a:xfrm>
              <a:prstGeom prst="roundRect">
                <a:avLst>
                  <a:gd name="adj" fmla="val 0"/>
                </a:avLst>
              </a:prstGeom>
              <a:solidFill>
                <a:schemeClr va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742950" indent="-28575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11430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6002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20574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vl6pPr marL="25146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6pPr>
                <a:lvl7pPr marL="29718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7pPr>
                <a:lvl8pPr marL="34290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8pPr>
                <a:lvl9pPr marL="38862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9pPr>
              </a:lstStyle>
              <a:p>
                <a:pPr marL="0" lvl="0" indent="0" eaLnBrk="1" hangingPunct="1"/>
                <a:endParaRPr lang="zh-CN" altLang="en-US"/>
              </a:p>
            </p:txBody>
          </p:sp>
          <p:sp>
            <p:nvSpPr>
              <p:cNvPr id="8203" name="AutoShape 8" title=""/>
              <p:cNvSpPr/>
              <p:nvPr/>
            </p:nvSpPr>
            <p:spPr>
              <a:xfrm flipH="1">
                <a:off x="144" y="1248"/>
                <a:ext cx="248" cy="201"/>
              </a:xfrm>
              <a:prstGeom prst="flowChartDelay">
                <a:avLst/>
              </a:prstGeom>
              <a:solidFill>
                <a:schemeClr val="hlink"/>
              </a:solidFill>
              <a:ln>
                <a:noFill/>
                <a:miter lim="800000"/>
              </a:ln>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zh-CN" altLang="en-US"/>
              </a:p>
            </p:txBody>
          </p:sp>
        </p:grpSp>
      </p:grpSp>
      <p:sp>
        <p:nvSpPr>
          <p:cNvPr id="8195" name="AutoShape 9" title=""/>
          <p:cNvSpPr>
            <a:spLocks noGrp="1"/>
          </p:cNvSpPr>
          <p:nvPr>
            <p:ph type="title"/>
          </p:nvPr>
        </p:nvSpPr>
        <p:spPr>
          <a:xfrm>
            <a:off x="762000" y="762000"/>
            <a:ext cx="7924800" cy="1143000"/>
          </a:xfrm>
          <a:prstGeom prst="roundRect">
            <a:avLst>
              <a:gd name="adj" fmla="val 21667"/>
            </a:avLst>
          </a:prstGeom>
          <a:noFill/>
          <a:ln>
            <a:noFill/>
            <a:miter lim="800000"/>
          </a:ln>
        </p:spPr>
        <p:txBody>
          <a:bodyPr anchor="b" anchorCtr="0">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lvl="0"/>
            <a:r>
              <a:t>单击此处编辑母版标题样式</a:t>
            </a:r>
          </a:p>
        </p:txBody>
      </p:sp>
      <p:sp>
        <p:nvSpPr>
          <p:cNvPr id="8196" name="Rectangle 10" title=""/>
          <p:cNvSpPr>
            <a:spLocks noGrp="1"/>
          </p:cNvSpPr>
          <p:nvPr>
            <p:ph type="body" idx="4294967295"/>
          </p:nvPr>
        </p:nvSpPr>
        <p:spPr>
          <a:xfrm>
            <a:off x="838200" y="2362200"/>
            <a:ext cx="7693025" cy="3724275"/>
          </a:xfrm>
          <a:prstGeom prst="rect">
            <a:avLst/>
          </a:prstGeom>
          <a:noFill/>
          <a:ln>
            <a:noFill/>
            <a:miter lim="800000"/>
          </a:ln>
        </p:spPr>
        <p:txBody>
          <a:bodyPr>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8197" name="Rectangle 11"/>
          <p:cNvSpPr>
            <a:spLocks noGrp="1" noChangeArrowheads="1"/>
          </p:cNvSpPr>
          <p:nvPr>
            <p:ph type="dt" sz="half" idx="2"/>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8198" name="Rectangle 12"/>
          <p:cNvSpPr>
            <a:spLocks noGrp="1" noChangeArrowheads="1"/>
          </p:cNvSpPr>
          <p:nvPr>
            <p:ph type="ftr" sz="quarter" idx="3"/>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8199" name="Rectangle 13"/>
          <p:cNvSpPr>
            <a:spLocks noGrp="1" noChangeArrowheads="1"/>
          </p:cNvSpPr>
          <p:nvPr>
            <p:ph type="sldNum" sz="quarter" idx="4"/>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9C385DD6-3B41-4153-85E7-CBD773E6BF7C}"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pic>
        <p:nvPicPr>
          <p:cNvPr id="8206"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5872" r:id="rId1"/>
    <p:sldLayoutId id="2147485873" r:id="rId2"/>
    <p:sldLayoutId id="2147485874" r:id="rId3"/>
    <p:sldLayoutId id="2147485875" r:id="rId4"/>
    <p:sldLayoutId id="2147485876" r:id="rId5"/>
    <p:sldLayoutId id="2147485877" r:id="rId6"/>
    <p:sldLayoutId id="2147485878" r:id="rId7"/>
    <p:sldLayoutId id="2147485879" r:id="rId8"/>
    <p:sldLayoutId id="2147485880" r:id="rId9"/>
    <p:sldLayoutId id="2147485881" r:id="rId10"/>
    <p:sldLayoutId id="2147485882" r:id="rId11"/>
  </p:sldLayoutIdLst>
  <p:transition/>
  <p:timing/>
  <p:txStyles>
    <p:titleStyle>
      <a:lvl1pPr marL="0" indent="0" algn="l" defTabSz="914400" rtl="0" eaLnBrk="0" fontAlgn="base" hangingPunct="0">
        <a:lnSpc>
          <a:spcPct val="90000"/>
        </a:lnSpc>
        <a:spcBef>
          <a:spcPct val="0"/>
        </a:spcBef>
        <a:spcAft>
          <a:spcPct val="0"/>
        </a:spcAft>
        <a:buClrTx/>
        <a:buSzTx/>
        <a:buFontTx/>
        <a:buNone/>
        <a:defRPr kumimoji="0" sz="3600" b="1" i="0" u="none" baseline="0">
          <a:solidFill>
            <a:schemeClr val="tx2"/>
          </a:solidFill>
          <a:effectLst/>
          <a:latin typeface="Arial" pitchFamily="34" charset="0"/>
          <a:ea typeface="宋体" pitchFamily="2" charset="-122"/>
          <a:cs typeface="+mj-cs"/>
        </a:defRPr>
      </a:lvl1pPr>
    </p:titleStyle>
    <p:body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rgbClr val="F5FCFC"/>
            </a:gs>
            <a:gs pos="22000">
              <a:srgbClr val="A3E8E8"/>
            </a:gs>
            <a:gs pos="39999">
              <a:srgbClr val="A3E8E8"/>
            </a:gs>
            <a:gs pos="100000">
              <a:srgbClr val="C2F0F0"/>
            </a:gs>
          </a:gsLst>
          <a:lin ang="5400000"/>
        </a:gradFill>
      </p:bgPr>
    </p:bg>
    <p:spTree>
      <p:nvGrpSpPr>
        <p:cNvPr id="1" name="" title=""/>
        <p:cNvGrpSpPr/>
        <p:nvPr/>
      </p:nvGrpSpPr>
      <p:grpSpPr/>
      <p:grpSp>
        <p:nvGrpSpPr>
          <p:cNvPr id="1026" name="Group 2" title=""/>
          <p:cNvGrpSpPr/>
          <p:nvPr/>
        </p:nvGrpSpPr>
        <p:grpSpPr>
          <a:xfrm>
            <a:off x="0" y="0"/>
            <a:ext cx="7620000" cy="6858000"/>
            <a:chExt cx="4800" cy="4320"/>
          </a:xfrm>
        </p:grpSpPr>
        <p:grpSp>
          <p:nvGrpSpPr>
            <p:cNvPr id="1032" name="Group 3" title=""/>
            <p:cNvGrpSpPr/>
            <p:nvPr/>
          </p:nvGrpSpPr>
          <p:grpSpPr>
            <a:xfrm>
              <a:off x="0" y="0"/>
              <a:ext cx="2016" cy="4320"/>
              <a:chExt cx="2016" cy="4320"/>
            </a:xfrm>
          </p:grpSpPr>
          <p:sp>
            <p:nvSpPr>
              <p:cNvPr id="1036" name="Rectangle 4"/>
              <p:cNvSpPr>
                <a:spLocks noChangeArrowheads="1"/>
              </p:cNvSpPr>
              <p:nvPr/>
            </p:nvSpPr>
            <p:spPr bwMode="auto">
              <a:xfrm>
                <a:off x="0" y="0"/>
                <a:ext cx="480"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742950" indent="-28575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11430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6002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20574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vl6pPr marL="25146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6pPr>
                <a:lvl7pPr marL="29718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7pPr>
                <a:lvl8pPr marL="34290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8pPr>
                <a:lvl9pPr marL="38862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9pPr>
              </a:lstStyle>
              <a:p>
                <a:pPr marL="0" lvl="0" indent="0" eaLnBrk="1" hangingPunct="1"/>
                <a:endParaRPr lang="zh-CN" altLang="en-US"/>
              </a:p>
            </p:txBody>
          </p:sp>
          <p:sp>
            <p:nvSpPr>
              <p:cNvPr id="1037" name="Freeform 5" title=""/>
              <p:cNvSpPr/>
              <p:nvPr/>
            </p:nvSpPr>
            <p:spPr bwMode="auto">
              <a:xfrm>
                <a:off x="288" y="0"/>
                <a:ext cx="1728" cy="735"/>
              </a:xfrm>
              <a:custGeom>
                <a:cxnLst>
                  <a:cxn ang="0">
                    <a:pos x="1728" y="0"/>
                  </a:cxn>
                  <a:cxn ang="0">
                    <a:pos x="1728" y="480"/>
                  </a:cxn>
                  <a:cxn ang="0">
                    <a:pos x="380" y="482"/>
                  </a:cxn>
                  <a:cxn ang="0">
                    <a:pos x="354" y="480"/>
                  </a:cxn>
                  <a:cxn ang="0">
                    <a:pos x="308" y="489"/>
                  </a:cxn>
                  <a:cxn ang="0">
                    <a:pos x="246" y="531"/>
                  </a:cxn>
                  <a:cxn ang="0">
                    <a:pos x="206" y="597"/>
                  </a:cxn>
                  <a:cxn ang="0">
                    <a:pos x="192" y="666"/>
                  </a:cxn>
                  <a:cxn ang="0">
                    <a:pos x="192" y="735"/>
                  </a:cxn>
                  <a:cxn ang="0">
                    <a:pos x="0" y="735"/>
                  </a:cxn>
                  <a:cxn ang="0">
                    <a:pos x="0" y="480"/>
                  </a:cxn>
                  <a:cxn ang="0">
                    <a:pos x="0" y="0"/>
                  </a:cxn>
                  <a:cxn ang="0">
                    <a:pos x="1728" y="0"/>
                  </a:cxn>
                </a:cxnLst>
                <a:rect l="l" t="t" r="r" b="b"/>
                <a:pathLst>
                  <a:path w="1728" h="735">
                    <a:moveTo>
                      <a:pt x="1728" y="0"/>
                    </a:moveTo>
                    <a:lnTo>
                      <a:pt x="1728" y="480"/>
                    </a:lnTo>
                    <a:lnTo>
                      <a:pt x="380" y="482"/>
                    </a:lnTo>
                    <a:lnTo>
                      <a:pt x="354" y="480"/>
                    </a:lnTo>
                    <a:lnTo>
                      <a:pt x="308" y="489"/>
                    </a:lnTo>
                    <a:cubicBezTo>
                      <a:pt x="290" y="498"/>
                      <a:pt x="263" y="513"/>
                      <a:pt x="246" y="531"/>
                    </a:cubicBezTo>
                    <a:cubicBezTo>
                      <a:pt x="229" y="549"/>
                      <a:pt x="215" y="574"/>
                      <a:pt x="206" y="597"/>
                    </a:cubicBezTo>
                    <a:cubicBezTo>
                      <a:pt x="197" y="620"/>
                      <a:pt x="194" y="643"/>
                      <a:pt x="192" y="666"/>
                    </a:cubicBezTo>
                    <a:lnTo>
                      <a:pt x="192" y="735"/>
                    </a:lnTo>
                    <a:lnTo>
                      <a:pt x="0" y="735"/>
                    </a:lnTo>
                    <a:lnTo>
                      <a:pt x="0" y="480"/>
                    </a:lnTo>
                    <a:lnTo>
                      <a:pt x="0" y="0"/>
                    </a:lnTo>
                    <a:lnTo>
                      <a:pt x="1728" y="0"/>
                    </a:lnTo>
                    <a:close/>
                  </a:path>
                </a:pathLst>
              </a:custGeom>
              <a:solidFill>
                <a:schemeClr val="accent2"/>
              </a:solidFill>
              <a:ln w="9525" cap="flat" cmpd="sng">
                <a:noFill/>
                <a:prstDash val="solid"/>
                <a:miter lim="800000"/>
                <a:headEnd type="none" w="med" len="med"/>
                <a:tailEnd type="none" w="med" len="med"/>
              </a:ln>
            </p:spPr>
            <p:txBody>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5pPr>
              </a:lstStyle>
              <a:p/>
            </p:txBody>
          </p:sp>
        </p:grpSp>
        <p:grpSp>
          <p:nvGrpSpPr>
            <p:cNvPr id="1033" name="Group 6" title=""/>
            <p:cNvGrpSpPr/>
            <p:nvPr/>
          </p:nvGrpSpPr>
          <p:grpSpPr>
            <a:xfrm>
              <a:off x="144" y="1248"/>
              <a:ext cx="4656" cy="201"/>
              <a:chOff x="144" y="1248"/>
              <a:chExt cx="4656" cy="201"/>
            </a:xfrm>
          </p:grpSpPr>
          <p:sp>
            <p:nvSpPr>
              <p:cNvPr id="1034" name="AutoShape 7"/>
              <p:cNvSpPr>
                <a:spLocks noChangeArrowheads="1"/>
              </p:cNvSpPr>
              <p:nvPr/>
            </p:nvSpPr>
            <p:spPr bwMode="auto">
              <a:xfrm>
                <a:off x="384" y="1248"/>
                <a:ext cx="4416" cy="200"/>
              </a:xfrm>
              <a:prstGeom prst="roundRect">
                <a:avLst>
                  <a:gd name="adj" fmla="val 0"/>
                </a:avLst>
              </a:prstGeom>
              <a:solidFill>
                <a:schemeClr va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742950" indent="-28575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11430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6002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20574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vl6pPr marL="25146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6pPr>
                <a:lvl7pPr marL="29718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7pPr>
                <a:lvl8pPr marL="34290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8pPr>
                <a:lvl9pPr marL="38862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9pPr>
              </a:lstStyle>
              <a:p>
                <a:pPr marL="0" lvl="0" indent="0" eaLnBrk="1" hangingPunct="1"/>
                <a:endParaRPr lang="zh-CN" altLang="en-US"/>
              </a:p>
            </p:txBody>
          </p:sp>
          <p:sp>
            <p:nvSpPr>
              <p:cNvPr id="1035" name="AutoShape 8" title=""/>
              <p:cNvSpPr/>
              <p:nvPr/>
            </p:nvSpPr>
            <p:spPr>
              <a:xfrm flipH="1">
                <a:off x="144" y="1248"/>
                <a:ext cx="248" cy="201"/>
              </a:xfrm>
              <a:prstGeom prst="flowChartDelay">
                <a:avLst/>
              </a:prstGeom>
              <a:solidFill>
                <a:schemeClr val="hlink"/>
              </a:solidFill>
              <a:ln>
                <a:noFill/>
                <a:miter lim="800000"/>
              </a:ln>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zh-CN" altLang="en-US"/>
              </a:p>
            </p:txBody>
          </p:sp>
        </p:grpSp>
      </p:grpSp>
      <p:sp>
        <p:nvSpPr>
          <p:cNvPr id="1027" name="AutoShape 9" title=""/>
          <p:cNvSpPr>
            <a:spLocks noGrp="1"/>
          </p:cNvSpPr>
          <p:nvPr>
            <p:ph type="title"/>
          </p:nvPr>
        </p:nvSpPr>
        <p:spPr>
          <a:xfrm>
            <a:off x="762000" y="762000"/>
            <a:ext cx="7924800" cy="1143000"/>
          </a:xfrm>
          <a:prstGeom prst="roundRect">
            <a:avLst>
              <a:gd name="adj" fmla="val 21667"/>
            </a:avLst>
          </a:prstGeom>
          <a:noFill/>
          <a:ln>
            <a:noFill/>
            <a:miter lim="800000"/>
          </a:ln>
        </p:spPr>
        <p:txBody>
          <a:bodyPr anchor="b" anchorCtr="0">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lvl="0"/>
            <a:r>
              <a:t>单击此处编辑母版标题样式</a:t>
            </a:r>
          </a:p>
        </p:txBody>
      </p:sp>
      <p:sp>
        <p:nvSpPr>
          <p:cNvPr id="1028" name="Rectangle 10" title=""/>
          <p:cNvSpPr>
            <a:spLocks noGrp="1"/>
          </p:cNvSpPr>
          <p:nvPr>
            <p:ph type="body" idx="4294967295"/>
          </p:nvPr>
        </p:nvSpPr>
        <p:spPr>
          <a:xfrm>
            <a:off x="838200" y="2362200"/>
            <a:ext cx="7693025" cy="3724275"/>
          </a:xfrm>
          <a:prstGeom prst="rect">
            <a:avLst/>
          </a:prstGeom>
          <a:noFill/>
          <a:ln>
            <a:noFill/>
            <a:miter lim="800000"/>
          </a:ln>
        </p:spPr>
        <p:txBody>
          <a:bodyPr>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1029" name="Rectangle 11"/>
          <p:cNvSpPr>
            <a:spLocks noGrp="1" noChangeArrowheads="1"/>
          </p:cNvSpPr>
          <p:nvPr>
            <p:ph type="dt" sz="half" idx="2"/>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latin typeface="Arial" pitchFamily="34" charset="0"/>
            </a:endParaRPr>
          </a:p>
        </p:txBody>
      </p:sp>
      <p:sp>
        <p:nvSpPr>
          <p:cNvPr id="1030" name="Rectangle 12"/>
          <p:cNvSpPr>
            <a:spLocks noGrp="1" noChangeArrowheads="1"/>
          </p:cNvSpPr>
          <p:nvPr>
            <p:ph type="ftr" sz="quarter" idx="3"/>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latin typeface="Arial" pitchFamily="34" charset="0"/>
            </a:endParaRPr>
          </a:p>
        </p:txBody>
      </p:sp>
      <p:sp>
        <p:nvSpPr>
          <p:cNvPr id="1031" name="Rectangle 13"/>
          <p:cNvSpPr>
            <a:spLocks noGrp="1" noChangeArrowheads="1"/>
          </p:cNvSpPr>
          <p:nvPr>
            <p:ph type="sldNum" sz="quarter" idx="4"/>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chemeClr val="bg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40440303-C037-483D-B544-FC96ABF63615}" type="slidenum">
              <a:rPr lang="en-US" altLang="zh-CN" sz="2600" b="1">
                <a:solidFill>
                  <a:schemeClr val="bg1"/>
                </a:solidFill>
                <a:latin typeface="Arial" pitchFamily="34" charset="0"/>
              </a:rPr>
              <a:t>‹#›</a:t>
            </a:fld>
            <a:endParaRPr lang="en-US" altLang="zh-CN" sz="2600" b="1">
              <a:solidFill>
                <a:schemeClr val="bg1"/>
              </a:solidFill>
              <a:latin typeface="Arial" pitchFamily="34" charset="0"/>
            </a:endParaRPr>
          </a:p>
        </p:txBody>
      </p:sp>
      <p:pic>
        <p:nvPicPr>
          <p:cNvPr id="1038"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5884" r:id="rId1"/>
    <p:sldLayoutId id="2147485885" r:id="rId2"/>
    <p:sldLayoutId id="2147485886" r:id="rId3"/>
    <p:sldLayoutId id="2147485887" r:id="rId4"/>
    <p:sldLayoutId id="2147485888" r:id="rId5"/>
    <p:sldLayoutId id="2147485889" r:id="rId6"/>
    <p:sldLayoutId id="2147485890" r:id="rId7"/>
    <p:sldLayoutId id="2147485891" r:id="rId8"/>
    <p:sldLayoutId id="2147485892" r:id="rId9"/>
    <p:sldLayoutId id="2147485893" r:id="rId10"/>
    <p:sldLayoutId id="2147485894" r:id="rId11"/>
  </p:sldLayoutIdLst>
  <p:transition/>
  <p:timing/>
  <p:txStyles>
    <p:titleStyle>
      <a:lvl1pPr marL="0" indent="0" algn="l" defTabSz="914400" rtl="0" eaLnBrk="0" fontAlgn="base" hangingPunct="0">
        <a:lnSpc>
          <a:spcPct val="90000"/>
        </a:lnSpc>
        <a:spcBef>
          <a:spcPct val="0"/>
        </a:spcBef>
        <a:spcAft>
          <a:spcPct val="0"/>
        </a:spcAft>
        <a:buClrTx/>
        <a:buSzTx/>
        <a:buFontTx/>
        <a:buNone/>
        <a:defRPr kumimoji="0" sz="3600" b="1" i="0" u="none" baseline="0">
          <a:solidFill>
            <a:schemeClr val="tx2"/>
          </a:solidFill>
          <a:effectLst/>
          <a:latin typeface="Arial" pitchFamily="34" charset="0"/>
          <a:ea typeface="宋体" pitchFamily="2" charset="-122"/>
          <a:cs typeface="+mj-cs"/>
        </a:defRPr>
      </a:lvl1pPr>
    </p:titleStyle>
    <p:body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rgbClr val="F5FCFC"/>
            </a:gs>
            <a:gs pos="22000">
              <a:srgbClr val="A3E8E8"/>
            </a:gs>
            <a:gs pos="39999">
              <a:srgbClr val="A3E8E8"/>
            </a:gs>
            <a:gs pos="100000">
              <a:srgbClr val="C2F0F0"/>
            </a:gs>
          </a:gsLst>
          <a:lin ang="5400000"/>
        </a:gradFill>
      </p:bgPr>
    </p:bg>
    <p:spTree>
      <p:nvGrpSpPr>
        <p:cNvPr id="1" name="" title=""/>
        <p:cNvGrpSpPr/>
        <p:nvPr/>
      </p:nvGrpSpPr>
      <p:grpSpPr/>
      <p:grpSp>
        <p:nvGrpSpPr>
          <p:cNvPr id="9218" name="Group 2" title=""/>
          <p:cNvGrpSpPr/>
          <p:nvPr/>
        </p:nvGrpSpPr>
        <p:grpSpPr>
          <a:xfrm>
            <a:off x="0" y="0"/>
            <a:ext cx="7620000" cy="6858000"/>
            <a:chExt cx="4800" cy="4320"/>
          </a:xfrm>
        </p:grpSpPr>
        <p:grpSp>
          <p:nvGrpSpPr>
            <p:cNvPr id="9224" name="Group 3" title=""/>
            <p:cNvGrpSpPr/>
            <p:nvPr/>
          </p:nvGrpSpPr>
          <p:grpSpPr>
            <a:xfrm>
              <a:off x="0" y="0"/>
              <a:ext cx="2016" cy="4320"/>
              <a:chExt cx="2016" cy="4320"/>
            </a:xfrm>
          </p:grpSpPr>
          <p:sp>
            <p:nvSpPr>
              <p:cNvPr id="9228" name="Rectangle 4"/>
              <p:cNvSpPr>
                <a:spLocks noChangeArrowheads="1"/>
              </p:cNvSpPr>
              <p:nvPr/>
            </p:nvSpPr>
            <p:spPr bwMode="auto">
              <a:xfrm>
                <a:off x="0" y="0"/>
                <a:ext cx="480"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742950" indent="-28575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11430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6002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20574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vl6pPr marL="25146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6pPr>
                <a:lvl7pPr marL="29718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7pPr>
                <a:lvl8pPr marL="34290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8pPr>
                <a:lvl9pPr marL="38862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9pPr>
              </a:lstStyle>
              <a:p>
                <a:pPr marL="0" lvl="0" indent="0" eaLnBrk="1" hangingPunct="1"/>
                <a:endParaRPr lang="zh-CN" altLang="en-US">
                  <a:solidFill>
                    <a:srgbClr val="003366"/>
                  </a:solidFill>
                </a:endParaRPr>
              </a:p>
            </p:txBody>
          </p:sp>
          <p:sp>
            <p:nvSpPr>
              <p:cNvPr id="9229" name="Freeform 5" title=""/>
              <p:cNvSpPr/>
              <p:nvPr/>
            </p:nvSpPr>
            <p:spPr bwMode="auto">
              <a:xfrm>
                <a:off x="288" y="0"/>
                <a:ext cx="1728" cy="735"/>
              </a:xfrm>
              <a:custGeom>
                <a:cxnLst>
                  <a:cxn ang="0">
                    <a:pos x="1728" y="0"/>
                  </a:cxn>
                  <a:cxn ang="0">
                    <a:pos x="1728" y="480"/>
                  </a:cxn>
                  <a:cxn ang="0">
                    <a:pos x="380" y="482"/>
                  </a:cxn>
                  <a:cxn ang="0">
                    <a:pos x="354" y="480"/>
                  </a:cxn>
                  <a:cxn ang="0">
                    <a:pos x="308" y="489"/>
                  </a:cxn>
                  <a:cxn ang="0">
                    <a:pos x="246" y="531"/>
                  </a:cxn>
                  <a:cxn ang="0">
                    <a:pos x="206" y="597"/>
                  </a:cxn>
                  <a:cxn ang="0">
                    <a:pos x="192" y="666"/>
                  </a:cxn>
                  <a:cxn ang="0">
                    <a:pos x="192" y="735"/>
                  </a:cxn>
                  <a:cxn ang="0">
                    <a:pos x="0" y="735"/>
                  </a:cxn>
                  <a:cxn ang="0">
                    <a:pos x="0" y="480"/>
                  </a:cxn>
                  <a:cxn ang="0">
                    <a:pos x="0" y="0"/>
                  </a:cxn>
                  <a:cxn ang="0">
                    <a:pos x="1728" y="0"/>
                  </a:cxn>
                </a:cxnLst>
                <a:rect l="l" t="t" r="r" b="b"/>
                <a:pathLst>
                  <a:path w="1728" h="735">
                    <a:moveTo>
                      <a:pt x="1728" y="0"/>
                    </a:moveTo>
                    <a:lnTo>
                      <a:pt x="1728" y="480"/>
                    </a:lnTo>
                    <a:lnTo>
                      <a:pt x="380" y="482"/>
                    </a:lnTo>
                    <a:lnTo>
                      <a:pt x="354" y="480"/>
                    </a:lnTo>
                    <a:lnTo>
                      <a:pt x="308" y="489"/>
                    </a:lnTo>
                    <a:cubicBezTo>
                      <a:pt x="290" y="498"/>
                      <a:pt x="263" y="513"/>
                      <a:pt x="246" y="531"/>
                    </a:cubicBezTo>
                    <a:cubicBezTo>
                      <a:pt x="229" y="549"/>
                      <a:pt x="215" y="574"/>
                      <a:pt x="206" y="597"/>
                    </a:cubicBezTo>
                    <a:cubicBezTo>
                      <a:pt x="197" y="620"/>
                      <a:pt x="194" y="643"/>
                      <a:pt x="192" y="666"/>
                    </a:cubicBezTo>
                    <a:lnTo>
                      <a:pt x="192" y="735"/>
                    </a:lnTo>
                    <a:lnTo>
                      <a:pt x="0" y="735"/>
                    </a:lnTo>
                    <a:lnTo>
                      <a:pt x="0" y="480"/>
                    </a:lnTo>
                    <a:lnTo>
                      <a:pt x="0" y="0"/>
                    </a:lnTo>
                    <a:lnTo>
                      <a:pt x="1728" y="0"/>
                    </a:lnTo>
                    <a:close/>
                  </a:path>
                </a:pathLst>
              </a:custGeom>
              <a:solidFill>
                <a:schemeClr val="accent2"/>
              </a:solidFill>
              <a:ln w="9525" cap="flat" cmpd="sng">
                <a:noFill/>
                <a:prstDash val="solid"/>
                <a:miter lim="800000"/>
                <a:headEnd type="none" w="med" len="med"/>
                <a:tailEnd type="none" w="med" len="med"/>
              </a:ln>
            </p:spPr>
            <p:txBody>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Comic Sans MS" pitchFamily="66" charset="0"/>
                    <a:ea typeface="宋体" pitchFamily="2" charset="-122"/>
                  </a:defRPr>
                </a:lvl5pPr>
              </a:lstStyle>
              <a:p/>
            </p:txBody>
          </p:sp>
        </p:grpSp>
        <p:grpSp>
          <p:nvGrpSpPr>
            <p:cNvPr id="9225" name="Group 6" title=""/>
            <p:cNvGrpSpPr/>
            <p:nvPr/>
          </p:nvGrpSpPr>
          <p:grpSpPr>
            <a:xfrm>
              <a:off x="144" y="1248"/>
              <a:ext cx="4656" cy="201"/>
              <a:chOff x="144" y="1248"/>
              <a:chExt cx="4656" cy="201"/>
            </a:xfrm>
          </p:grpSpPr>
          <p:sp>
            <p:nvSpPr>
              <p:cNvPr id="9226" name="AutoShape 7"/>
              <p:cNvSpPr>
                <a:spLocks noChangeArrowheads="1"/>
              </p:cNvSpPr>
              <p:nvPr/>
            </p:nvSpPr>
            <p:spPr bwMode="auto">
              <a:xfrm>
                <a:off x="384" y="1248"/>
                <a:ext cx="4416" cy="200"/>
              </a:xfrm>
              <a:prstGeom prst="roundRect">
                <a:avLst>
                  <a:gd name="adj" fmla="val 0"/>
                </a:avLst>
              </a:prstGeom>
              <a:solidFill>
                <a:schemeClr va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742950" indent="-28575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11430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6002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2057400" indent="-22860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vl6pPr marL="25146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6pPr>
                <a:lvl7pPr marL="29718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7pPr>
                <a:lvl8pPr marL="34290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8pPr>
                <a:lvl9pPr marL="3886200" indent="-228600" eaLnBrk="0" fontAlgn="base" hangingPunct="0">
                  <a:spcBef>
                    <a:spcPct val="0"/>
                  </a:spcBef>
                  <a:spcAft>
                    <a:spcPct val="0"/>
                  </a:spcAft>
                  <a:defRPr lang="zh-CN" altLang="en-US">
                    <a:solidFill>
                      <a:schemeClr val="tx1"/>
                    </a:solidFill>
                    <a:latin typeface="Comic Sans MS" pitchFamily="66" charset="0"/>
                    <a:ea typeface="宋体" pitchFamily="2" charset="-122"/>
                  </a:defRPr>
                </a:lvl9pPr>
              </a:lstStyle>
              <a:p>
                <a:pPr marL="0" lvl="0" indent="0" eaLnBrk="1" hangingPunct="1"/>
                <a:endParaRPr lang="zh-CN" altLang="en-US">
                  <a:solidFill>
                    <a:srgbClr val="003366"/>
                  </a:solidFill>
                </a:endParaRPr>
              </a:p>
            </p:txBody>
          </p:sp>
          <p:sp>
            <p:nvSpPr>
              <p:cNvPr id="9227" name="AutoShape 8" title=""/>
              <p:cNvSpPr/>
              <p:nvPr/>
            </p:nvSpPr>
            <p:spPr>
              <a:xfrm flipH="1">
                <a:off x="144" y="1248"/>
                <a:ext cx="248" cy="201"/>
              </a:xfrm>
              <a:prstGeom prst="flowChartDelay">
                <a:avLst/>
              </a:prstGeom>
              <a:solidFill>
                <a:schemeClr val="hlink"/>
              </a:solidFill>
              <a:ln>
                <a:noFill/>
                <a:miter lim="800000"/>
              </a:ln>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endParaRPr lang="zh-CN" altLang="en-US">
                  <a:solidFill>
                    <a:srgbClr val="003366"/>
                  </a:solidFill>
                </a:endParaRPr>
              </a:p>
            </p:txBody>
          </p:sp>
        </p:grpSp>
      </p:grpSp>
      <p:sp>
        <p:nvSpPr>
          <p:cNvPr id="9219" name="AutoShape 9" title=""/>
          <p:cNvSpPr>
            <a:spLocks noGrp="1"/>
          </p:cNvSpPr>
          <p:nvPr>
            <p:ph type="title"/>
          </p:nvPr>
        </p:nvSpPr>
        <p:spPr>
          <a:xfrm>
            <a:off x="762000" y="762000"/>
            <a:ext cx="7924800" cy="1143000"/>
          </a:xfrm>
          <a:prstGeom prst="roundRect">
            <a:avLst>
              <a:gd name="adj" fmla="val 21667"/>
            </a:avLst>
          </a:prstGeom>
          <a:noFill/>
          <a:ln>
            <a:noFill/>
            <a:miter lim="800000"/>
          </a:ln>
        </p:spPr>
        <p:txBody>
          <a:bodyPr anchor="b" anchorCtr="0">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lvl="0"/>
            <a:r>
              <a:t>单击此处编辑母版标题样式</a:t>
            </a:r>
          </a:p>
        </p:txBody>
      </p:sp>
      <p:sp>
        <p:nvSpPr>
          <p:cNvPr id="9220" name="Rectangle 10" title=""/>
          <p:cNvSpPr>
            <a:spLocks noGrp="1"/>
          </p:cNvSpPr>
          <p:nvPr>
            <p:ph type="body" idx="4294967295"/>
          </p:nvPr>
        </p:nvSpPr>
        <p:spPr>
          <a:xfrm>
            <a:off x="838200" y="2362200"/>
            <a:ext cx="7693025" cy="3724275"/>
          </a:xfrm>
          <a:prstGeom prst="rect">
            <a:avLst/>
          </a:prstGeom>
          <a:noFill/>
          <a:ln>
            <a:noFill/>
            <a:miter lim="800000"/>
          </a:ln>
        </p:spPr>
        <p:txBody>
          <a:bodyPr>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9221" name="Rectangle 11"/>
          <p:cNvSpPr>
            <a:spLocks noGrp="1" noChangeArrowheads="1"/>
          </p:cNvSpPr>
          <p:nvPr>
            <p:ph type="dt" sz="half" idx="2"/>
          </p:nvPr>
        </p:nvSpPr>
        <p:spPr bwMode="auto">
          <a:xfrm>
            <a:off x="2438400" y="6248400"/>
            <a:ext cx="2130425" cy="474663"/>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r" eaLnBrk="1" hangingPunct="1"/>
            <a:endParaRPr lang="en-US" altLang="zh-CN" sz="1400">
              <a:solidFill>
                <a:srgbClr val="003366"/>
              </a:solidFill>
              <a:latin typeface="Arial" pitchFamily="34" charset="0"/>
            </a:endParaRPr>
          </a:p>
        </p:txBody>
      </p:sp>
      <p:sp>
        <p:nvSpPr>
          <p:cNvPr id="9222" name="Rectangle 12"/>
          <p:cNvSpPr>
            <a:spLocks noGrp="1" noChangeArrowheads="1"/>
          </p:cNvSpPr>
          <p:nvPr>
            <p:ph type="ftr" sz="quarter" idx="3"/>
          </p:nvPr>
        </p:nvSpPr>
        <p:spPr bwMode="auto">
          <a:xfrm>
            <a:off x="5791200" y="6248400"/>
            <a:ext cx="2897188" cy="474663"/>
          </a:xfrm>
          <a:prstGeom prst="rect">
            <a:avLst/>
          </a:prstGeom>
          <a:noFill/>
          <a:ln w="9525">
            <a:noFill/>
            <a:miter lim="800000"/>
          </a:ln>
          <a:effectLst/>
        </p:spPr>
        <p:txBody>
          <a:bodyPr numCol="1" anchor="b" anchorCtr="0" compatLnSpc="1">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a:solidFill>
                  <a:srgbClr val="003366"/>
                </a:solidFill>
                <a:effectLst/>
                <a:latin typeface="+mn-lt"/>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algn="ctr" eaLnBrk="1" hangingPunct="1"/>
            <a:endParaRPr lang="en-US" altLang="zh-CN" sz="1400">
              <a:solidFill>
                <a:srgbClr val="003366"/>
              </a:solidFill>
              <a:latin typeface="Arial" pitchFamily="34" charset="0"/>
            </a:endParaRPr>
          </a:p>
        </p:txBody>
      </p:sp>
      <p:sp>
        <p:nvSpPr>
          <p:cNvPr id="9223" name="Rectangle 13"/>
          <p:cNvSpPr>
            <a:spLocks noGrp="1" noChangeArrowheads="1"/>
          </p:cNvSpPr>
          <p:nvPr>
            <p:ph type="sldNum" sz="quarter" idx="4"/>
          </p:nvPr>
        </p:nvSpPr>
        <p:spPr bwMode="auto">
          <a:xfrm>
            <a:off x="84138" y="6242050"/>
            <a:ext cx="587375" cy="488950"/>
          </a:xfrm>
          <a:prstGeom prst="rect">
            <a:avLst/>
          </a:prstGeom>
          <a:noFill/>
          <a:ln w="9525">
            <a:noFill/>
            <a:miter lim="800000"/>
          </a:ln>
          <a:effectLst/>
        </p:spPr>
        <p:txBody>
          <a:bodyPr numCol="1" anchor="b" anchorCtr="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600" b="1" i="0" u="none" baseline="0">
                <a:solidFill>
                  <a:srgbClr val="FFFFFF"/>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Comic Sans MS" pitchFamily="66" charset="0"/>
                <a:ea typeface="宋体" pitchFamily="2" charset="-122"/>
              </a:defRPr>
            </a:lvl5pPr>
          </a:lstStyle>
          <a:p>
            <a:pPr marL="0" lvl="0" indent="0" eaLnBrk="1" hangingPunct="1"/>
            <a:fld id="{B8387AE8-510D-47C8-A925-2858C8107BC6}" type="slidenum">
              <a:rPr lang="en-US" altLang="zh-CN" sz="2600" b="1">
                <a:solidFill>
                  <a:srgbClr val="FFFFFF"/>
                </a:solidFill>
                <a:latin typeface="Arial" pitchFamily="34" charset="0"/>
              </a:rPr>
              <a:t>‹#›</a:t>
            </a:fld>
            <a:endParaRPr lang="en-US" altLang="zh-CN" sz="2600" b="1">
              <a:solidFill>
                <a:srgbClr val="FFFFFF"/>
              </a:solidFill>
              <a:latin typeface="Arial" pitchFamily="34" charset="0"/>
            </a:endParaRPr>
          </a:p>
        </p:txBody>
      </p:sp>
      <p:pic>
        <p:nvPicPr>
          <p:cNvPr id="9230"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5896" r:id="rId1"/>
    <p:sldLayoutId id="2147485897" r:id="rId2"/>
    <p:sldLayoutId id="2147485898" r:id="rId3"/>
    <p:sldLayoutId id="2147485899" r:id="rId4"/>
    <p:sldLayoutId id="2147485900" r:id="rId5"/>
    <p:sldLayoutId id="2147485901" r:id="rId6"/>
    <p:sldLayoutId id="2147485902" r:id="rId7"/>
    <p:sldLayoutId id="2147485903" r:id="rId8"/>
    <p:sldLayoutId id="2147485904" r:id="rId9"/>
    <p:sldLayoutId id="2147485905" r:id="rId10"/>
    <p:sldLayoutId id="2147485906" r:id="rId11"/>
  </p:sldLayoutIdLst>
  <p:transition/>
  <p:timing/>
  <p:txStyles>
    <p:titleStyle>
      <a:lvl1pPr marL="0" indent="0" algn="l" defTabSz="914400" rtl="0" eaLnBrk="0" fontAlgn="base" hangingPunct="0">
        <a:lnSpc>
          <a:spcPct val="90000"/>
        </a:lnSpc>
        <a:spcBef>
          <a:spcPct val="0"/>
        </a:spcBef>
        <a:spcAft>
          <a:spcPct val="0"/>
        </a:spcAft>
        <a:buClrTx/>
        <a:buSzTx/>
        <a:buFontTx/>
        <a:buNone/>
        <a:defRPr kumimoji="0" sz="3600" b="1" i="0" u="none" baseline="0">
          <a:solidFill>
            <a:schemeClr val="tx2"/>
          </a:solidFill>
          <a:effectLst/>
          <a:latin typeface="Arial" pitchFamily="34" charset="0"/>
          <a:ea typeface="宋体" pitchFamily="2" charset="-122"/>
          <a:cs typeface="+mj-cs"/>
        </a:defRPr>
      </a:lvl1pPr>
    </p:titleStyle>
    <p:body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3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3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3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4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4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47.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47.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47.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36.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47.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47.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47.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58.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47.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36.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image" Target="../media/image4.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12613411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1506" name="标题 1" title=""/>
          <p:cNvSpPr>
            <a:spLocks noGrp="1"/>
          </p:cNvSpPr>
          <p:nvPr>
            <p:ph type="title"/>
          </p:nvPr>
        </p:nvSpPr>
        <p:spPr>
          <a:xfrm>
            <a:off x="5076825" y="2420938"/>
            <a:ext cx="4248150" cy="1162050"/>
          </a:xfrm>
          <a:prstGeom prst="rect">
            <a:avLst/>
          </a:prstGeom>
        </p:spPr>
        <p:txBody>
          <a:bodyPr vert="horz" wrap="square" lIns="91440" tIns="45720" rIns="91440" bIns="45720" numCol="1" anchor="b" anchorCtr="0"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cs typeface="+mj-cs"/>
              </a:defRPr>
            </a:lvl1pPr>
          </a:lstStyle>
          <a:p>
            <a:pPr marL="0" lvl="0" indent="0" algn="l" eaLnBrk="1" hangingPunct="0">
              <a:spcBef>
                <a:spcPct val="50000"/>
              </a:spcBef>
            </a:pPr>
            <a:r>
              <a:rPr lang="zh-CN" altLang="en-US" sz="6000" b="1" spc="0">
                <a:solidFill>
                  <a:srgbClr val="FF0000"/>
                </a:solidFill>
                <a:latin typeface="Comic Sans MS" pitchFamily="66" charset="0"/>
                <a:ea typeface="黑体" pitchFamily="49" charset="-122"/>
              </a:rPr>
              <a:t>拿来主义</a:t>
            </a:r>
            <a:br>
              <a:rPr lang="zh-CN" altLang="en-US" sz="8800" b="1" spc="0">
                <a:solidFill>
                  <a:srgbClr val="FF0000"/>
                </a:solidFill>
                <a:latin typeface="Comic Sans MS" pitchFamily="66" charset="0"/>
                <a:ea typeface="黑体" pitchFamily="49" charset="-122"/>
              </a:rPr>
            </a:br>
            <a:endParaRPr lang="zh-CN" altLang="en-US" sz="2000" b="1"/>
          </a:p>
        </p:txBody>
      </p:sp>
      <p:pic>
        <p:nvPicPr>
          <p:cNvPr id="21507" name="内容占位符 4" title=""/>
          <p:cNvPicPr>
            <a:picLocks noGrp="1" noChangeAspect="1"/>
          </p:cNvPicPr>
          <p:nvPr>
            <p:ph idx="1"/>
          </p:nvPr>
        </p:nvPicPr>
        <p:blipFill>
          <a:blip r:embed="rId3"/>
          <a:stretch>
            <a:fillRect/>
          </a:stretch>
        </p:blipFill>
        <p:spPr>
          <a:xfrm>
            <a:off x="0" y="0"/>
            <a:ext cx="4500563" cy="6858000"/>
          </a:xfrm>
          <a:prstGeom prst="rect">
            <a:avLst/>
          </a:prstGeom>
          <a:noFill/>
          <a:ln>
            <a:miter lim="800000"/>
          </a:ln>
        </p:spPr>
      </p:pic>
      <p:sp>
        <p:nvSpPr>
          <p:cNvPr id="21508" name="文本占位符 3" title=""/>
          <p:cNvSpPr>
            <a:spLocks noGrp="1"/>
          </p:cNvSpPr>
          <p:nvPr>
            <p:ph type="body" sz="half" idx="2"/>
          </p:nvPr>
        </p:nvSpPr>
        <p:spPr>
          <a:xfrm>
            <a:off x="6372225" y="3789363"/>
            <a:ext cx="3008313" cy="1655762"/>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effectLst/>
                <a:latin typeface="Arial" pitchFamily="34"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effectLst/>
                <a:latin typeface="Arial" pitchFamily="34"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effectLst/>
                <a:latin typeface="Arial" pitchFamily="34"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chemeClr val="tx1"/>
                </a:solidFill>
                <a:effectLst/>
                <a:latin typeface="Arial" pitchFamily="34"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chemeClr val="tx1"/>
                </a:solidFill>
                <a:effectLst/>
                <a:latin typeface="Arial" pitchFamily="34" charset="0"/>
                <a:ea typeface="宋体" pitchFamily="2" charset="-122"/>
              </a:defRPr>
            </a:lvl5pPr>
          </a:lstStyle>
          <a:p>
            <a:pPr marL="0" lvl="0" indent="0">
              <a:buNone/>
            </a:pPr>
            <a:r>
              <a:rPr lang="en-US" altLang="zh-CN" sz="4000" b="1">
                <a:solidFill>
                  <a:srgbClr val="00B050"/>
                </a:solidFill>
                <a:latin typeface="微软雅黑" panose="020b0503020204020204" pitchFamily="34" charset="-122"/>
                <a:ea typeface="微软雅黑" panose="020b0503020204020204" pitchFamily="34" charset="-122"/>
              </a:rPr>
              <a:t>——</a:t>
            </a:r>
            <a:r>
              <a:rPr lang="zh-CN" altLang="en-US" sz="4000" b="1">
                <a:solidFill>
                  <a:srgbClr val="00B050"/>
                </a:solidFill>
                <a:latin typeface="微软雅黑" panose="020b0503020204020204" pitchFamily="34" charset="-122"/>
                <a:ea typeface="微软雅黑" panose="020b0503020204020204" pitchFamily="34" charset="-122"/>
              </a:rPr>
              <a:t>鲁迅</a:t>
            </a:r>
            <a:endParaRPr lang="zh-CN" altLang="en-US" sz="4000" b="1">
              <a:solidFill>
                <a:srgbClr val="00B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2530" name="标题 1" title=""/>
          <p:cNvSpPr>
            <a:spLocks noGrp="1"/>
          </p:cNvSpPr>
          <p:nvPr>
            <p:ph type="ctrTitle"/>
          </p:nvPr>
        </p:nvSpPr>
        <p:spPr>
          <a:xfrm>
            <a:off x="539750" y="260350"/>
            <a:ext cx="7772400" cy="1190625"/>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latin typeface="Arial" pitchFamily="34" charset="0"/>
                <a:ea typeface="宋体" pitchFamily="2" charset="-122"/>
              </a:defRPr>
            </a:lvl1pPr>
          </a:lstStyle>
          <a:p>
            <a:pPr lvl="0"/>
            <a:r>
              <a:rPr lang="zh-CN" altLang="en-US" b="1" u="sng">
                <a:solidFill>
                  <a:srgbClr val="FF0000"/>
                </a:solidFill>
                <a:latin typeface="微软雅黑" panose="020b0503020204020204" pitchFamily="34" charset="-122"/>
                <a:ea typeface="微软雅黑" panose="020b0503020204020204" pitchFamily="34" charset="-122"/>
              </a:rPr>
              <a:t>初中</a:t>
            </a:r>
            <a:r>
              <a:rPr lang="zh-CN" altLang="en-US" b="1">
                <a:solidFill>
                  <a:srgbClr val="FF0000"/>
                </a:solidFill>
                <a:latin typeface="微软雅黑" panose="020b0503020204020204" pitchFamily="34" charset="-122"/>
                <a:ea typeface="微软雅黑" panose="020b0503020204020204" pitchFamily="34" charset="-122"/>
              </a:rPr>
              <a:t>阶段学过的鲁迅的作品</a:t>
            </a:r>
            <a:endParaRPr lang="zh-CN" altLang="en-US" b="1">
              <a:solidFill>
                <a:srgbClr val="FF0000"/>
              </a:solidFill>
              <a:latin typeface="微软雅黑" panose="020b0503020204020204" pitchFamily="34" charset="-122"/>
              <a:ea typeface="微软雅黑" panose="020b0503020204020204" pitchFamily="34" charset="-122"/>
            </a:endParaRPr>
          </a:p>
        </p:txBody>
      </p:sp>
      <p:sp>
        <p:nvSpPr>
          <p:cNvPr id="22531" name="副标题 2" title=""/>
          <p:cNvSpPr>
            <a:spLocks noGrp="1"/>
          </p:cNvSpPr>
          <p:nvPr>
            <p:ph type="subTitle" idx="1"/>
          </p:nvPr>
        </p:nvSpPr>
        <p:spPr>
          <a:xfrm>
            <a:off x="250825" y="1412875"/>
            <a:ext cx="8785225" cy="5230813"/>
          </a:xfrm>
          <a:prstGeom prst="rect">
            <a:avLst/>
          </a:prstGeom>
        </p:spPr>
        <p:txBody>
          <a:bodyPr vert="horz" wrap="square" lIns="91440" tIns="45720" rIns="91440" bIns="45720" numCol="1" anchor="t" anchorCtr="0" compatLnSpc="1">
            <a:prstTxWarp prst="textNoShape">
              <a:avLst/>
            </a:prstTxWarp>
            <a:noAutofit/>
          </a:bodyPr>
          <a:lstStyle>
            <a:lvl1pPr marL="0" indent="0" algn="ctr" defTabSz="914400" rtl="0" eaLnBrk="0" fontAlgn="base" hangingPunct="0">
              <a:lnSpc>
                <a:spcPct val="100000"/>
              </a:lnSpc>
              <a:spcBef>
                <a:spcPct val="20000"/>
              </a:spcBef>
              <a:spcAft>
                <a:spcPct val="0"/>
              </a:spcAft>
              <a:buClrTx/>
              <a:buSzTx/>
              <a:buFontTx/>
              <a:buNone/>
              <a:defRPr kumimoji="0" lang="zh-CN" altLang="en-US" sz="3200" b="0" i="0" u="none" baseline="0">
                <a:solidFill>
                  <a:schemeClr val="tx1"/>
                </a:solidFill>
                <a:effectLst/>
                <a:latin typeface="Arial" pitchFamily="34" charset="0"/>
                <a:ea typeface="宋体" pitchFamily="2" charset="-122"/>
              </a:defRPr>
            </a:lvl1pPr>
            <a:lvl2pPr marL="457200" indent="0" algn="ctr" defTabSz="914400" rtl="0" eaLnBrk="0" fontAlgn="base" hangingPunct="0">
              <a:lnSpc>
                <a:spcPct val="100000"/>
              </a:lnSpc>
              <a:spcBef>
                <a:spcPct val="20000"/>
              </a:spcBef>
              <a:spcAft>
                <a:spcPct val="0"/>
              </a:spcAft>
              <a:buClrTx/>
              <a:buSzTx/>
              <a:buFontTx/>
              <a:buNone/>
              <a:defRPr kumimoji="0" lang="zh-CN" altLang="en-US" sz="2800" b="0" i="0" u="none" baseline="0">
                <a:solidFill>
                  <a:schemeClr val="tx1"/>
                </a:solidFill>
                <a:effectLst/>
                <a:latin typeface="Arial" pitchFamily="34" charset="0"/>
                <a:ea typeface="宋体" pitchFamily="2" charset="-122"/>
              </a:defRPr>
            </a:lvl2pPr>
            <a:lvl3pPr marL="914400" indent="0" algn="ctr" defTabSz="914400" rtl="0" eaLnBrk="0" fontAlgn="base" hangingPunct="0">
              <a:lnSpc>
                <a:spcPct val="100000"/>
              </a:lnSpc>
              <a:spcBef>
                <a:spcPct val="20000"/>
              </a:spcBef>
              <a:spcAft>
                <a:spcPct val="0"/>
              </a:spcAft>
              <a:buClrTx/>
              <a:buSzTx/>
              <a:buFontTx/>
              <a:buNone/>
              <a:defRPr kumimoji="0" lang="zh-CN" altLang="en-US" sz="2400" b="0" i="0" u="none" baseline="0">
                <a:solidFill>
                  <a:schemeClr val="tx1"/>
                </a:solidFill>
                <a:effectLst/>
                <a:latin typeface="Arial" pitchFamily="34" charset="0"/>
                <a:ea typeface="宋体" pitchFamily="2" charset="-122"/>
              </a:defRPr>
            </a:lvl3pPr>
            <a:lvl4pPr marL="1371600" indent="0" algn="ctr" defTabSz="914400" rtl="0" eaLnBrk="0" fontAlgn="base" hangingPunct="0">
              <a:lnSpc>
                <a:spcPct val="100000"/>
              </a:lnSpc>
              <a:spcBef>
                <a:spcPct val="20000"/>
              </a:spcBef>
              <a:spcAft>
                <a:spcPct val="0"/>
              </a:spcAft>
              <a:buClrTx/>
              <a:buSzTx/>
              <a:buFontTx/>
              <a:buNone/>
              <a:defRPr kumimoji="0" lang="zh-CN" altLang="en-US" sz="2000" b="0" i="0" u="none" baseline="0">
                <a:solidFill>
                  <a:schemeClr val="tx1"/>
                </a:solidFill>
                <a:effectLst/>
                <a:latin typeface="Arial" pitchFamily="34" charset="0"/>
                <a:ea typeface="宋体" pitchFamily="2" charset="-122"/>
              </a:defRPr>
            </a:lvl4pPr>
            <a:lvl5pPr marL="1828800" indent="0" algn="ctr" defTabSz="914400" rtl="0" eaLnBrk="0" fontAlgn="base" hangingPunct="0">
              <a:lnSpc>
                <a:spcPct val="100000"/>
              </a:lnSpc>
              <a:spcBef>
                <a:spcPct val="20000"/>
              </a:spcBef>
              <a:spcAft>
                <a:spcPct val="0"/>
              </a:spcAft>
              <a:buClrTx/>
              <a:buSzTx/>
              <a:buFontTx/>
              <a:buNone/>
              <a:defRPr kumimoji="0" lang="zh-CN" altLang="en-US" sz="2000" b="0" i="0" u="none" baseline="0">
                <a:solidFill>
                  <a:schemeClr val="tx1"/>
                </a:solidFill>
                <a:effectLst/>
                <a:latin typeface="Arial" pitchFamily="34" charset="0"/>
                <a:ea typeface="宋体" pitchFamily="2" charset="-122"/>
              </a:defRPr>
            </a:lvl5pPr>
          </a:lstStyle>
          <a:p>
            <a:pPr marL="457200" lvl="0" indent="-457200" algn="l" hangingPunct="0">
              <a:lnSpc>
                <a:spcPct val="150000"/>
              </a:lnSpc>
              <a:buFont typeface="Wingdings" pitchFamily="2" charset="2"/>
              <a:buChar char="n"/>
            </a:pPr>
            <a:r>
              <a:rPr lang="en-US" altLang="en-US" sz="3200" b="1" spc="0">
                <a:solidFill>
                  <a:srgbClr val="00B050"/>
                </a:solidFill>
                <a:latin typeface="微软雅黑" panose="020b0503020204020204" pitchFamily="34" charset="-122"/>
                <a:ea typeface="微软雅黑" panose="020b0503020204020204" pitchFamily="34" charset="-122"/>
              </a:rPr>
              <a:t>《从“</a:t>
            </a:r>
            <a:r>
              <a:rPr lang="en-US" altLang="en-US" sz="3200" b="1" u="sng" spc="0">
                <a:solidFill>
                  <a:srgbClr val="00B050"/>
                </a:solidFill>
                <a:latin typeface="微软雅黑" panose="020b0503020204020204" pitchFamily="34" charset="-122"/>
                <a:ea typeface="微软雅黑" panose="020b0503020204020204" pitchFamily="34" charset="-122"/>
              </a:rPr>
              <a:t>百草园</a:t>
            </a:r>
            <a:r>
              <a:rPr lang="en-US" altLang="en-US" sz="3200" b="1" spc="0">
                <a:solidFill>
                  <a:srgbClr val="00B050"/>
                </a:solidFill>
                <a:latin typeface="微软雅黑" panose="020b0503020204020204" pitchFamily="34" charset="-122"/>
                <a:ea typeface="微软雅黑" panose="020b0503020204020204" pitchFamily="34" charset="-122"/>
              </a:rPr>
              <a:t>”到“</a:t>
            </a:r>
            <a:r>
              <a:rPr lang="en-US" altLang="en-US" sz="3200" b="1" u="sng" spc="0">
                <a:solidFill>
                  <a:srgbClr val="00B050"/>
                </a:solidFill>
                <a:latin typeface="微软雅黑" panose="020b0503020204020204" pitchFamily="34" charset="-122"/>
                <a:ea typeface="微软雅黑" panose="020b0503020204020204" pitchFamily="34" charset="-122"/>
              </a:rPr>
              <a:t>三味书屋</a:t>
            </a:r>
            <a:r>
              <a:rPr lang="en-US" altLang="en-US" sz="3200" b="1" spc="0">
                <a:solidFill>
                  <a:srgbClr val="00B050"/>
                </a:solidFill>
                <a:latin typeface="微软雅黑" panose="020b0503020204020204" pitchFamily="34" charset="-122"/>
                <a:ea typeface="微软雅黑" panose="020b0503020204020204" pitchFamily="34" charset="-122"/>
              </a:rPr>
              <a:t>”》、《</a:t>
            </a:r>
            <a:r>
              <a:rPr lang="en-US" altLang="en-US" sz="3200" b="1" u="sng" spc="0">
                <a:solidFill>
                  <a:srgbClr val="00B050"/>
                </a:solidFill>
                <a:latin typeface="微软雅黑" panose="020b0503020204020204" pitchFamily="34" charset="-122"/>
                <a:ea typeface="微软雅黑" panose="020b0503020204020204" pitchFamily="34" charset="-122"/>
              </a:rPr>
              <a:t>阿长</a:t>
            </a:r>
            <a:r>
              <a:rPr lang="en-US" altLang="en-US" sz="3200" b="1" spc="0">
                <a:solidFill>
                  <a:srgbClr val="00B050"/>
                </a:solidFill>
                <a:latin typeface="微软雅黑" panose="020b0503020204020204" pitchFamily="34" charset="-122"/>
                <a:ea typeface="微软雅黑" panose="020b0503020204020204" pitchFamily="34" charset="-122"/>
              </a:rPr>
              <a:t>与</a:t>
            </a:r>
            <a:r>
              <a:rPr lang="en-US" altLang="zh-CN" sz="3200" b="1" spc="0">
                <a:solidFill>
                  <a:srgbClr val="00B050"/>
                </a:solidFill>
                <a:latin typeface="微软雅黑" panose="020b0503020204020204" pitchFamily="34" charset="-122"/>
                <a:ea typeface="微软雅黑" panose="020b0503020204020204" pitchFamily="34" charset="-122"/>
              </a:rPr>
              <a:t>&lt;</a:t>
            </a:r>
            <a:r>
              <a:rPr lang="en-US" altLang="en-US" sz="3200" b="1" u="sng" spc="0">
                <a:solidFill>
                  <a:srgbClr val="00B050"/>
                </a:solidFill>
                <a:latin typeface="微软雅黑" panose="020b0503020204020204" pitchFamily="34" charset="-122"/>
                <a:ea typeface="微软雅黑" panose="020b0503020204020204" pitchFamily="34" charset="-122"/>
              </a:rPr>
              <a:t>山海经</a:t>
            </a:r>
            <a:r>
              <a:rPr lang="en-US" altLang="zh-CN" sz="3200" b="1" spc="0">
                <a:solidFill>
                  <a:srgbClr val="00B050"/>
                </a:solidFill>
                <a:latin typeface="微软雅黑" panose="020b0503020204020204" pitchFamily="34" charset="-122"/>
                <a:ea typeface="微软雅黑" panose="020b0503020204020204" pitchFamily="34" charset="-122"/>
              </a:rPr>
              <a:t>&gt;</a:t>
            </a:r>
            <a:r>
              <a:rPr lang="en-US" altLang="en-US" sz="3200" b="1" spc="0">
                <a:solidFill>
                  <a:srgbClr val="00B050"/>
                </a:solidFill>
                <a:latin typeface="微软雅黑" panose="020b0503020204020204" pitchFamily="34" charset="-122"/>
                <a:ea typeface="微软雅黑" panose="020b0503020204020204" pitchFamily="34" charset="-122"/>
              </a:rPr>
              <a:t>》</a:t>
            </a:r>
            <a:r>
              <a:rPr lang="en-US" altLang="en-US" sz="3200" b="1" spc="0">
                <a:solidFill>
                  <a:srgbClr val="00B050"/>
                </a:solidFill>
                <a:latin typeface="微软雅黑" panose="020b0503020204020204" pitchFamily="34" charset="-122"/>
                <a:ea typeface="微软雅黑" panose="020b0503020204020204" pitchFamily="34" charset="-122"/>
                <a:sym typeface="+mn-ea"/>
              </a:rPr>
              <a:t>《</a:t>
            </a:r>
            <a:r>
              <a:rPr lang="en-US" altLang="en-US" b="1" u="sng">
                <a:solidFill>
                  <a:srgbClr val="00B050"/>
                </a:solidFill>
                <a:latin typeface="微软雅黑" panose="020b0503020204020204" pitchFamily="34" charset="-122"/>
                <a:ea typeface="微软雅黑" panose="020b0503020204020204" pitchFamily="34" charset="-122"/>
                <a:sym typeface="+mn-ea"/>
              </a:rPr>
              <a:t>藤野先生</a:t>
            </a:r>
            <a:r>
              <a:rPr lang="en-US" altLang="en-US" b="1">
                <a:solidFill>
                  <a:srgbClr val="00B050"/>
                </a:solidFill>
                <a:latin typeface="微软雅黑" panose="020b0503020204020204" pitchFamily="34" charset="-122"/>
                <a:ea typeface="微软雅黑" panose="020b0503020204020204" pitchFamily="34" charset="-122"/>
                <a:sym typeface="+mn-ea"/>
              </a:rPr>
              <a:t>》</a:t>
            </a:r>
            <a:endParaRPr lang="en-US" altLang="en-US" b="1">
              <a:solidFill>
                <a:srgbClr val="00B050"/>
              </a:solidFill>
              <a:latin typeface="微软雅黑" panose="020b0503020204020204" pitchFamily="34" charset="-122"/>
              <a:ea typeface="微软雅黑" panose="020b0503020204020204" pitchFamily="34" charset="-122"/>
            </a:endParaRPr>
          </a:p>
          <a:p>
            <a:pPr marL="0" lvl="0" indent="0" algn="l" hangingPunct="0">
              <a:lnSpc>
                <a:spcPct val="150000"/>
              </a:lnSpc>
            </a:pPr>
            <a:r>
              <a:rPr lang="en-US" altLang="zh-CN" sz="3200" b="1" spc="0">
                <a:latin typeface="隶书" pitchFamily="49" charset="-122"/>
                <a:ea typeface="隶书" panose="02010509060101010101" pitchFamily="49" charset="-122"/>
              </a:rPr>
              <a:t>                ——</a:t>
            </a:r>
            <a:r>
              <a:rPr lang="en-US" altLang="en-US" sz="3200" b="1" spc="0">
                <a:latin typeface="隶书" pitchFamily="49" charset="-122"/>
                <a:ea typeface="隶书" panose="02010509060101010101" pitchFamily="49" charset="-122"/>
              </a:rPr>
              <a:t>散文，</a:t>
            </a:r>
            <a:r>
              <a:rPr lang="en-US" altLang="en-US" sz="3200" b="1" spc="0">
                <a:solidFill>
                  <a:srgbClr val="FF0000"/>
                </a:solidFill>
                <a:latin typeface="隶书" pitchFamily="49" charset="-122"/>
                <a:ea typeface="隶书" panose="02010509060101010101" pitchFamily="49" charset="-122"/>
              </a:rPr>
              <a:t>《朝花夕拾》</a:t>
            </a:r>
            <a:endParaRPr lang="en-US" altLang="en-US" b="1">
              <a:solidFill>
                <a:srgbClr val="FF0000"/>
              </a:solidFill>
              <a:latin typeface="隶书" pitchFamily="49" charset="-122"/>
              <a:ea typeface="隶书" panose="02010509060101010101" pitchFamily="49" charset="-122"/>
            </a:endParaRPr>
          </a:p>
          <a:p>
            <a:pPr marL="457200" lvl="0" indent="-457200" algn="l" hangingPunct="0">
              <a:lnSpc>
                <a:spcPct val="150000"/>
              </a:lnSpc>
              <a:buFont typeface="Wingdings" pitchFamily="2" charset="2"/>
              <a:buChar char="n"/>
            </a:pPr>
            <a:r>
              <a:rPr lang="en-US" altLang="en-US" sz="3200" b="1" spc="0">
                <a:solidFill>
                  <a:srgbClr val="00B050"/>
                </a:solidFill>
                <a:latin typeface="微软雅黑" panose="020b0503020204020204" pitchFamily="34" charset="-122"/>
                <a:ea typeface="微软雅黑" panose="020b0503020204020204" pitchFamily="34" charset="-122"/>
              </a:rPr>
              <a:t>《故乡》</a:t>
            </a:r>
            <a:r>
              <a:rPr lang="en-US" altLang="en-US" sz="2000" b="1" spc="0">
                <a:latin typeface="微软雅黑" panose="020b0503020204020204" pitchFamily="34" charset="-122"/>
                <a:ea typeface="微软雅黑" panose="020b0503020204020204" pitchFamily="34" charset="-122"/>
              </a:rPr>
              <a:t>（</a:t>
            </a:r>
            <a:r>
              <a:rPr lang="en-US" altLang="en-US" sz="3200" b="1" spc="0">
                <a:latin typeface="微软雅黑" panose="020b0503020204020204" pitchFamily="34" charset="-122"/>
                <a:ea typeface="微软雅黑" panose="020b0503020204020204" pitchFamily="34" charset="-122"/>
              </a:rPr>
              <a:t>“</a:t>
            </a:r>
            <a:r>
              <a:rPr lang="en-US" altLang="en-US" sz="1800" b="1" spc="0">
                <a:latin typeface="微软雅黑" panose="020b0503020204020204" pitchFamily="34" charset="-122"/>
                <a:ea typeface="微软雅黑" panose="020b0503020204020204" pitchFamily="34" charset="-122"/>
              </a:rPr>
              <a:t>闰土</a:t>
            </a:r>
            <a:r>
              <a:rPr lang="en-US" altLang="en-US" sz="3200" b="1" spc="0">
                <a:latin typeface="微软雅黑" panose="020b0503020204020204" pitchFamily="34" charset="-122"/>
                <a:ea typeface="微软雅黑" panose="020b0503020204020204" pitchFamily="34" charset="-122"/>
              </a:rPr>
              <a:t>”</a:t>
            </a:r>
            <a:r>
              <a:rPr lang="en-US" altLang="en-US" sz="1800" b="1" spc="0">
                <a:latin typeface="微软雅黑" panose="020b0503020204020204" pitchFamily="34" charset="-122"/>
                <a:ea typeface="微软雅黑" panose="020b0503020204020204" pitchFamily="34" charset="-122"/>
              </a:rPr>
              <a:t>、“杨二嫂</a:t>
            </a:r>
            <a:r>
              <a:rPr lang="en-US" altLang="en-US" sz="2000" b="1">
                <a:latin typeface="微软雅黑" panose="020b0503020204020204" pitchFamily="34" charset="-122"/>
                <a:ea typeface="微软雅黑" panose="020b0503020204020204" pitchFamily="34" charset="-122"/>
              </a:rPr>
              <a:t>”）</a:t>
            </a:r>
            <a:r>
              <a:rPr lang="en-US" altLang="en-US" b="1">
                <a:solidFill>
                  <a:srgbClr val="00B050"/>
                </a:solidFill>
                <a:latin typeface="微软雅黑" panose="020b0503020204020204" pitchFamily="34" charset="-122"/>
                <a:ea typeface="微软雅黑" panose="020b0503020204020204" pitchFamily="34" charset="-122"/>
              </a:rPr>
              <a:t>、《社戏》</a:t>
            </a:r>
            <a:r>
              <a:rPr lang="en-US" altLang="en-US" sz="1800" b="1">
                <a:latin typeface="微软雅黑" panose="020b0503020204020204" pitchFamily="34" charset="-122"/>
                <a:ea typeface="微软雅黑" panose="020b0503020204020204" pitchFamily="34" charset="-122"/>
              </a:rPr>
              <a:t>（看戏、吃豆）</a:t>
            </a:r>
            <a:r>
              <a:rPr lang="en-US" altLang="en-US" b="1">
                <a:solidFill>
                  <a:srgbClr val="00B050"/>
                </a:solidFill>
                <a:latin typeface="微软雅黑" panose="020b0503020204020204" pitchFamily="34" charset="-122"/>
                <a:ea typeface="微软雅黑" panose="020b0503020204020204" pitchFamily="34" charset="-122"/>
              </a:rPr>
              <a:t>、《孔乙己》</a:t>
            </a:r>
            <a:r>
              <a:rPr lang="en-US" altLang="en-US" sz="1800" b="1">
                <a:latin typeface="微软雅黑" panose="020b0503020204020204" pitchFamily="34" charset="-122"/>
                <a:ea typeface="微软雅黑" panose="020b0503020204020204" pitchFamily="34" charset="-122"/>
              </a:rPr>
              <a:t>（破旧的长衫、茴香豆、叙事视角“小二”）</a:t>
            </a:r>
            <a:r>
              <a:rPr lang="en-US" altLang="zh-CN" sz="1800" b="1">
                <a:latin typeface="微软雅黑" panose="020b0503020204020204" pitchFamily="34" charset="-122"/>
                <a:ea typeface="微软雅黑" panose="020b0503020204020204" pitchFamily="34" charset="-122"/>
              </a:rPr>
              <a:t>                              </a:t>
            </a:r>
            <a:endParaRPr lang="en-US" altLang="zh-CN" sz="1800" b="1">
              <a:latin typeface="微软雅黑" panose="020b0503020204020204" pitchFamily="34" charset="-122"/>
              <a:ea typeface="微软雅黑" panose="020b0503020204020204" pitchFamily="34" charset="-122"/>
            </a:endParaRPr>
          </a:p>
          <a:p>
            <a:pPr marL="0" lvl="0" indent="0" algn="l" hangingPunct="0">
              <a:lnSpc>
                <a:spcPct val="150000"/>
              </a:lnSpc>
            </a:pPr>
            <a:r>
              <a:rPr lang="en-US" altLang="zh-CN" sz="1800" b="1" spc="0">
                <a:latin typeface="微软雅黑" panose="020b0503020204020204" pitchFamily="34" charset="-122"/>
                <a:ea typeface="微软雅黑" panose="020b0503020204020204" pitchFamily="34" charset="-122"/>
              </a:rPr>
              <a:t>                                        </a:t>
            </a:r>
            <a:r>
              <a:rPr lang="en-US" altLang="zh-CN" sz="3200" b="1" spc="0">
                <a:latin typeface="隶书" pitchFamily="49" charset="-122"/>
                <a:ea typeface="隶书" panose="02010509060101010101" pitchFamily="49" charset="-122"/>
              </a:rPr>
              <a:t>——</a:t>
            </a:r>
            <a:r>
              <a:rPr lang="en-US" altLang="en-US" sz="3200" b="1" spc="0">
                <a:latin typeface="隶书" pitchFamily="49" charset="-122"/>
                <a:ea typeface="隶书" panose="02010509060101010101" pitchFamily="49" charset="-122"/>
              </a:rPr>
              <a:t>小说，</a:t>
            </a:r>
            <a:r>
              <a:rPr lang="en-US" altLang="en-US" sz="3200" b="1" spc="0">
                <a:solidFill>
                  <a:srgbClr val="FF0000"/>
                </a:solidFill>
                <a:latin typeface="隶书" pitchFamily="49" charset="-122"/>
                <a:ea typeface="隶书" panose="02010509060101010101" pitchFamily="49" charset="-122"/>
              </a:rPr>
              <a:t>《呐喊》、《彷徨》</a:t>
            </a:r>
            <a:endParaRPr lang="en-US" altLang="en-US" b="1">
              <a:solidFill>
                <a:srgbClr val="FF0000"/>
              </a:solidFill>
              <a:latin typeface="隶书" pitchFamily="49" charset="-122"/>
              <a:ea typeface="隶书" panose="02010509060101010101" pitchFamily="49" charset="-122"/>
            </a:endParaRPr>
          </a:p>
          <a:p>
            <a:pPr marL="0" lvl="0" indent="0" hangingPunct="0"/>
            <a:endParaRPr lang="en-US" altLang="en-US">
              <a:latin typeface="微软雅黑" panose="020b0503020204020204" pitchFamily="34" charset="-122"/>
              <a:ea typeface="微软雅黑" panose="020b0503020204020204" pitchFamily="34" charset="-122"/>
            </a:endParaRPr>
          </a:p>
          <a:p>
            <a:pPr marL="0" lvl="0" indent="0" hangingPunct="0"/>
            <a:endParaRPr lang="en-US" altLang="en-US">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253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P spid="22531" grpId="0" uiExpand="1" build="p"/>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3554" name="标题 1" title=""/>
          <p:cNvSpPr>
            <a:spLocks noGrp="1"/>
          </p:cNvSpPr>
          <p:nvPr>
            <p:ph type="title"/>
          </p:nvPr>
        </p:nvSpPr>
        <p:spPr>
          <a:xfrm>
            <a:off x="457200" y="274638"/>
            <a:ext cx="8686800" cy="1143000"/>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cs typeface="+mj-cs"/>
              </a:defRPr>
            </a:lvl1pPr>
          </a:lstStyle>
          <a:p>
            <a:pPr lvl="0"/>
            <a:r>
              <a:rPr lang="zh-CN" altLang="en-US" sz="4000" b="1" u="sng">
                <a:solidFill>
                  <a:srgbClr val="FF0000"/>
                </a:solidFill>
                <a:latin typeface="微软雅黑" panose="020b0503020204020204" pitchFamily="34" charset="-122"/>
                <a:ea typeface="微软雅黑" panose="020b0503020204020204" pitchFamily="34" charset="-122"/>
              </a:rPr>
              <a:t>高中</a:t>
            </a:r>
            <a:r>
              <a:rPr lang="zh-CN" altLang="en-US" sz="4000" b="1">
                <a:solidFill>
                  <a:srgbClr val="FF0000"/>
                </a:solidFill>
                <a:latin typeface="微软雅黑" panose="020b0503020204020204" pitchFamily="34" charset="-122"/>
                <a:ea typeface="微软雅黑" panose="020b0503020204020204" pitchFamily="34" charset="-122"/>
              </a:rPr>
              <a:t>阶段还会学习鲁迅的哪些作品？</a:t>
            </a:r>
            <a:endParaRPr lang="zh-CN" altLang="en-US" sz="4000" b="1">
              <a:solidFill>
                <a:srgbClr val="FF0000"/>
              </a:solidFill>
              <a:latin typeface="微软雅黑" panose="020b0503020204020204" pitchFamily="34" charset="-122"/>
              <a:ea typeface="微软雅黑" panose="020b0503020204020204" pitchFamily="34" charset="-122"/>
            </a:endParaRPr>
          </a:p>
        </p:txBody>
      </p:sp>
      <p:sp>
        <p:nvSpPr>
          <p:cNvPr id="23555" name="内容占位符 2" title=""/>
          <p:cNvSpPr>
            <a:spLocks noGrp="1"/>
          </p:cNvSpPr>
          <p:nvPr>
            <p:ph idx="1"/>
          </p:nvPr>
        </p:nvSpPr>
        <p:spPr>
          <a:xfrm>
            <a:off x="457200" y="1600200"/>
            <a:ext cx="8229600" cy="4525963"/>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marL="342900" lvl="0" indent="-342900" hangingPunct="0">
              <a:lnSpc>
                <a:spcPct val="150000"/>
              </a:lnSpc>
              <a:buFont typeface="Wingdings" pitchFamily="2" charset="2"/>
              <a:buChar char="n"/>
            </a:pPr>
            <a:r>
              <a:rPr lang="zh-CN" altLang="en-US" sz="3200" b="1" spc="0">
                <a:latin typeface="微软雅黑" panose="020b0503020204020204" pitchFamily="34" charset="-122"/>
                <a:ea typeface="微软雅黑" panose="020b0503020204020204" pitchFamily="34" charset="-122"/>
              </a:rPr>
              <a:t>散文：</a:t>
            </a:r>
            <a:r>
              <a:rPr lang="en-US" altLang="zh-CN" sz="3200" b="1" spc="0">
                <a:solidFill>
                  <a:srgbClr val="00B050"/>
                </a:solidFill>
                <a:latin typeface="微软雅黑" panose="020b0503020204020204" pitchFamily="34" charset="-122"/>
                <a:ea typeface="微软雅黑" panose="020b0503020204020204" pitchFamily="34" charset="-122"/>
              </a:rPr>
              <a:t>《</a:t>
            </a:r>
            <a:r>
              <a:rPr lang="zh-CN" altLang="en-US" sz="3200" b="1" spc="0">
                <a:solidFill>
                  <a:srgbClr val="00B050"/>
                </a:solidFill>
                <a:latin typeface="微软雅黑" panose="020b0503020204020204" pitchFamily="34" charset="-122"/>
                <a:ea typeface="微软雅黑" panose="020b0503020204020204" pitchFamily="34" charset="-122"/>
              </a:rPr>
              <a:t>记念刘和珍君</a:t>
            </a:r>
            <a:r>
              <a:rPr lang="en-US" altLang="zh-CN" sz="3200" b="1" spc="0">
                <a:solidFill>
                  <a:srgbClr val="00B050"/>
                </a:solidFill>
                <a:latin typeface="微软雅黑" panose="020b0503020204020204" pitchFamily="34" charset="-122"/>
                <a:ea typeface="微软雅黑" panose="020b0503020204020204" pitchFamily="34" charset="-122"/>
              </a:rPr>
              <a:t>》《</a:t>
            </a:r>
            <a:r>
              <a:rPr lang="zh-CN" altLang="en-US" sz="3200" b="1" spc="0">
                <a:solidFill>
                  <a:srgbClr val="00B050"/>
                </a:solidFill>
                <a:latin typeface="微软雅黑" panose="020b0503020204020204" pitchFamily="34" charset="-122"/>
                <a:ea typeface="微软雅黑" panose="020b0503020204020204" pitchFamily="34" charset="-122"/>
              </a:rPr>
              <a:t>为了忘却的纪念</a:t>
            </a:r>
            <a:r>
              <a:rPr lang="en-US" altLang="zh-CN" sz="3200" b="1" spc="0">
                <a:solidFill>
                  <a:srgbClr val="00B050"/>
                </a:solidFill>
                <a:latin typeface="微软雅黑" panose="020b0503020204020204" pitchFamily="34" charset="-122"/>
                <a:ea typeface="微软雅黑" panose="020b0503020204020204" pitchFamily="34" charset="-122"/>
              </a:rPr>
              <a:t>》《</a:t>
            </a:r>
            <a:r>
              <a:rPr lang="zh-CN" altLang="en-US" sz="3200" b="1" spc="0">
                <a:solidFill>
                  <a:srgbClr val="00B050"/>
                </a:solidFill>
                <a:latin typeface="微软雅黑" panose="020b0503020204020204" pitchFamily="34" charset="-122"/>
                <a:ea typeface="微软雅黑" panose="020b0503020204020204" pitchFamily="34" charset="-122"/>
              </a:rPr>
              <a:t>拿来主义</a:t>
            </a:r>
            <a:r>
              <a:rPr lang="en-US" altLang="zh-CN" sz="3200" b="1" spc="0">
                <a:solidFill>
                  <a:srgbClr val="00B050"/>
                </a:solidFill>
                <a:latin typeface="微软雅黑" panose="020b0503020204020204" pitchFamily="34" charset="-122"/>
                <a:ea typeface="微软雅黑" panose="020b0503020204020204" pitchFamily="34" charset="-122"/>
              </a:rPr>
              <a:t>》</a:t>
            </a:r>
            <a:r>
              <a:rPr lang="zh-CN" altLang="en-US" sz="1800" b="1" spc="0">
                <a:latin typeface="微软雅黑" panose="020b0503020204020204" pitchFamily="34" charset="-122"/>
                <a:ea typeface="微软雅黑" panose="020b0503020204020204" pitchFamily="34" charset="-122"/>
              </a:rPr>
              <a:t>（杂文）</a:t>
            </a:r>
            <a:endParaRPr lang="en-US" altLang="zh-CN" sz="1800" b="1">
              <a:latin typeface="微软雅黑" panose="020b0503020204020204" pitchFamily="34" charset="-122"/>
              <a:ea typeface="微软雅黑" panose="020b0503020204020204" pitchFamily="34" charset="-122"/>
            </a:endParaRPr>
          </a:p>
          <a:p>
            <a:pPr marL="342900" lvl="0" indent="-342900" hangingPunct="0">
              <a:lnSpc>
                <a:spcPct val="150000"/>
              </a:lnSpc>
              <a:buFont typeface="Wingdings" pitchFamily="2" charset="2"/>
              <a:buChar char="n"/>
            </a:pPr>
            <a:r>
              <a:rPr lang="zh-CN" altLang="en-US" sz="3200" b="1" spc="0">
                <a:latin typeface="微软雅黑" panose="020b0503020204020204" pitchFamily="34" charset="-122"/>
                <a:ea typeface="微软雅黑" panose="020b0503020204020204" pitchFamily="34" charset="-122"/>
              </a:rPr>
              <a:t>小说：</a:t>
            </a:r>
            <a:r>
              <a:rPr lang="en-US" altLang="zh-CN" sz="3200" b="1" spc="0">
                <a:solidFill>
                  <a:srgbClr val="00B050"/>
                </a:solidFill>
                <a:latin typeface="微软雅黑" panose="020b0503020204020204" pitchFamily="34" charset="-122"/>
                <a:ea typeface="微软雅黑" panose="020b0503020204020204" pitchFamily="34" charset="-122"/>
              </a:rPr>
              <a:t>《</a:t>
            </a:r>
            <a:r>
              <a:rPr lang="zh-CN" altLang="en-US" sz="3200" b="1" spc="0">
                <a:solidFill>
                  <a:srgbClr val="00B050"/>
                </a:solidFill>
                <a:latin typeface="微软雅黑" panose="020b0503020204020204" pitchFamily="34" charset="-122"/>
                <a:ea typeface="微软雅黑" panose="020b0503020204020204" pitchFamily="34" charset="-122"/>
              </a:rPr>
              <a:t>祝福</a:t>
            </a:r>
            <a:r>
              <a:rPr lang="en-US" altLang="zh-CN" sz="3200" b="1" spc="0">
                <a:solidFill>
                  <a:srgbClr val="00B050"/>
                </a:solidFill>
                <a:latin typeface="微软雅黑" panose="020b0503020204020204" pitchFamily="34" charset="-122"/>
                <a:ea typeface="微软雅黑" panose="020b0503020204020204" pitchFamily="34" charset="-122"/>
              </a:rPr>
              <a:t>》</a:t>
            </a:r>
            <a:r>
              <a:rPr lang="zh-CN" altLang="en-US" sz="3200" b="1" spc="0">
                <a:solidFill>
                  <a:srgbClr val="00B050"/>
                </a:solidFill>
                <a:latin typeface="微软雅黑" panose="020b0503020204020204" pitchFamily="34" charset="-122"/>
                <a:ea typeface="微软雅黑" panose="020b0503020204020204" pitchFamily="34" charset="-122"/>
              </a:rPr>
              <a:t>、</a:t>
            </a:r>
            <a:r>
              <a:rPr lang="en-US" altLang="zh-CN" sz="3200" b="1" spc="0">
                <a:solidFill>
                  <a:srgbClr val="00B050"/>
                </a:solidFill>
                <a:latin typeface="微软雅黑" panose="020b0503020204020204" pitchFamily="34" charset="-122"/>
                <a:ea typeface="微软雅黑" panose="020b0503020204020204" pitchFamily="34" charset="-122"/>
              </a:rPr>
              <a:t>《</a:t>
            </a:r>
            <a:r>
              <a:rPr lang="zh-CN" altLang="en-US" sz="3200" b="1" spc="0">
                <a:solidFill>
                  <a:srgbClr val="00B050"/>
                </a:solidFill>
                <a:latin typeface="微软雅黑" panose="020b0503020204020204" pitchFamily="34" charset="-122"/>
                <a:ea typeface="微软雅黑" panose="020b0503020204020204" pitchFamily="34" charset="-122"/>
              </a:rPr>
              <a:t>药</a:t>
            </a:r>
            <a:r>
              <a:rPr lang="en-US" altLang="zh-CN" sz="3200" b="1" spc="0">
                <a:solidFill>
                  <a:srgbClr val="00B050"/>
                </a:solidFill>
                <a:latin typeface="微软雅黑" panose="020b0503020204020204" pitchFamily="34" charset="-122"/>
                <a:ea typeface="微软雅黑" panose="020b0503020204020204" pitchFamily="34" charset="-122"/>
              </a:rPr>
              <a:t>》</a:t>
            </a:r>
            <a:endParaRPr lang="en-US" altLang="zh-CN" b="1">
              <a:solidFill>
                <a:srgbClr val="00B050"/>
              </a:solidFill>
              <a:latin typeface="微软雅黑" panose="020b0503020204020204" pitchFamily="34" charset="-122"/>
              <a:ea typeface="微软雅黑" panose="020b0503020204020204" pitchFamily="34" charset="-122"/>
            </a:endParaRPr>
          </a:p>
          <a:p>
            <a:pPr marL="0" lvl="0" indent="0" hangingPunct="0">
              <a:lnSpc>
                <a:spcPct val="150000"/>
              </a:lnSpc>
              <a:buNone/>
            </a:pPr>
            <a:r>
              <a:rPr lang="en-US" altLang="zh-CN" sz="3200" b="1" spc="0">
                <a:solidFill>
                  <a:srgbClr val="00B050"/>
                </a:solidFill>
                <a:latin typeface="微软雅黑" panose="020b0503020204020204" pitchFamily="34" charset="-122"/>
                <a:ea typeface="微软雅黑" panose="020b0503020204020204" pitchFamily="34" charset="-122"/>
              </a:rPr>
              <a:t>……</a:t>
            </a:r>
            <a:endParaRPr lang="en-US" altLang="zh-CN" b="1">
              <a:solidFill>
                <a:srgbClr val="00B050"/>
              </a:solidFill>
              <a:latin typeface="微软雅黑" panose="020b0503020204020204" pitchFamily="34" charset="-122"/>
              <a:ea typeface="微软雅黑" panose="020b0503020204020204" pitchFamily="34" charset="-122"/>
            </a:endParaRPr>
          </a:p>
          <a:p>
            <a:pPr marL="342900" lvl="0" indent="-342900" hangingPunct="0"/>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3554"/>
                                        </p:tgtEl>
                                        <p:attrNameLst>
                                          <p:attrName>style.visibility</p:attrName>
                                        </p:attrNameLst>
                                      </p:cBhvr>
                                      <p:to>
                                        <p:strVal val="visible"/>
                                      </p:to>
                                    </p:set>
                                    <p:animEffect transition="in" filter="fade">
                                      <p:cBhvr>
                                        <p:cTn id="7" dur="1000"/>
                                        <p:tgtEl>
                                          <p:spTgt spid="23554"/>
                                        </p:tgtEl>
                                      </p:cBhvr>
                                    </p:animEffect>
                                    <p:anim calcmode="lin" valueType="num">
                                      <p:cBhvr>
                                        <p:cTn id="8" dur="1000" fill="hold"/>
                                        <p:tgtEl>
                                          <p:spTgt spid="23554"/>
                                        </p:tgtEl>
                                        <p:attrNameLst>
                                          <p:attrName>ppt_x</p:attrName>
                                        </p:attrNameLst>
                                      </p:cBhvr>
                                      <p:tavLst>
                                        <p:tav tm="0">
                                          <p:val>
                                            <p:strVal val="#ppt_x"/>
                                          </p:val>
                                        </p:tav>
                                        <p:tav tm="100000">
                                          <p:val>
                                            <p:strVal val="#ppt_x"/>
                                          </p:val>
                                        </p:tav>
                                      </p:tavLst>
                                    </p:anim>
                                    <p:anim calcmode="lin" valueType="num">
                                      <p:cBhvr>
                                        <p:cTn id="9" dur="1000" fill="hold"/>
                                        <p:tgtEl>
                                          <p:spTgt spid="2355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6" presetClass="entr" presetSubtype="16" dur="2000" fill="hold" grpId="0" nodeType="clickEffect">
                                  <p:stCondLst>
                                    <p:cond delay="0"/>
                                  </p:stCondLst>
                                  <p:childTnLst>
                                    <p:set>
                                      <p:cBhvr>
                                        <p:cTn id="13" dur="1" fill="hold">
                                          <p:stCondLst>
                                            <p:cond delay="0"/>
                                          </p:stCondLst>
                                        </p:cTn>
                                        <p:tgtEl>
                                          <p:spTgt spid="23555">
                                            <p:txEl>
                                              <p:pRg st="0" end="0"/>
                                            </p:txEl>
                                          </p:spTgt>
                                        </p:tgtEl>
                                        <p:attrNameLst>
                                          <p:attrName>style.visibility</p:attrName>
                                        </p:attrNameLst>
                                      </p:cBhvr>
                                      <p:to>
                                        <p:strVal val="visible"/>
                                      </p:to>
                                    </p:set>
                                    <p:animEffect transition="in" filter="circle(in)">
                                      <p:cBhvr>
                                        <p:cTn id="14" dur="2000"/>
                                        <p:tgtEl>
                                          <p:spTgt spid="23555">
                                            <p:txEl>
                                              <p:pRg st="0" end="0"/>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6" presetClass="entr" presetSubtype="16" dur="2000" fill="hold" grpId="0" nodeType="clickEffect">
                                  <p:stCondLst>
                                    <p:cond delay="0"/>
                                  </p:stCondLst>
                                  <p:childTnLst>
                                    <p:set>
                                      <p:cBhvr>
                                        <p:cTn id="18" dur="1" fill="hold">
                                          <p:stCondLst>
                                            <p:cond delay="0"/>
                                          </p:stCondLst>
                                        </p:cTn>
                                        <p:tgtEl>
                                          <p:spTgt spid="23555">
                                            <p:txEl>
                                              <p:pRg st="1" end="1"/>
                                            </p:txEl>
                                          </p:spTgt>
                                        </p:tgtEl>
                                        <p:attrNameLst>
                                          <p:attrName>style.visibility</p:attrName>
                                        </p:attrNameLst>
                                      </p:cBhvr>
                                      <p:to>
                                        <p:strVal val="visible"/>
                                      </p:to>
                                    </p:set>
                                    <p:animEffect transition="in" filter="circle(in)">
                                      <p:cBhvr>
                                        <p:cTn id="19" dur="2000"/>
                                        <p:tgtEl>
                                          <p:spTgt spid="23555">
                                            <p:txEl>
                                              <p:pRg st="1" end="1"/>
                                            </p:txEl>
                                          </p:spTgt>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6" presetClass="entr" presetSubtype="16" dur="2000" fill="hold" grpId="0" nodeType="clickEffect">
                                  <p:stCondLst>
                                    <p:cond delay="0"/>
                                  </p:stCondLst>
                                  <p:childTnLst>
                                    <p:set>
                                      <p:cBhvr>
                                        <p:cTn id="23" dur="1" fill="hold">
                                          <p:stCondLst>
                                            <p:cond delay="0"/>
                                          </p:stCondLst>
                                        </p:cTn>
                                        <p:tgtEl>
                                          <p:spTgt spid="23555">
                                            <p:txEl>
                                              <p:pRg st="2" end="2"/>
                                            </p:txEl>
                                          </p:spTgt>
                                        </p:tgtEl>
                                        <p:attrNameLst>
                                          <p:attrName>style.visibility</p:attrName>
                                        </p:attrNameLst>
                                      </p:cBhvr>
                                      <p:to>
                                        <p:strVal val="visible"/>
                                      </p:to>
                                    </p:set>
                                    <p:animEffect transition="in" filter="circle(in)">
                                      <p:cBhvr>
                                        <p:cTn id="24" dur="2000"/>
                                        <p:tgtEl>
                                          <p:spTgt spid="2355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p:bldP spid="23555" grpId="0" uiExpand="1" build="p"/>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4578" name="标题 1" title=""/>
          <p:cNvSpPr>
            <a:spLocks noGrp="1"/>
          </p:cNvSpPr>
          <p:nvPr>
            <p:ph type="title"/>
          </p:nvPr>
        </p:nvSpPr>
        <p:spPr>
          <a:xfrm>
            <a:off x="457200" y="128588"/>
            <a:ext cx="7089775" cy="1162050"/>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cs typeface="+mj-cs"/>
              </a:defRPr>
            </a:lvl1pPr>
          </a:lstStyle>
          <a:p>
            <a:pPr lvl="0"/>
            <a:r>
              <a:rPr lang="zh-CN" altLang="en-US" b="1">
                <a:solidFill>
                  <a:srgbClr val="FF0000"/>
                </a:solidFill>
                <a:latin typeface="微软雅黑" panose="020b0503020204020204" pitchFamily="34" charset="-122"/>
                <a:ea typeface="微软雅黑" panose="020b0503020204020204" pitchFamily="34" charset="-122"/>
              </a:rPr>
              <a:t>鲁迅</a:t>
            </a:r>
            <a:endParaRPr lang="zh-CN" altLang="en-US" b="1">
              <a:solidFill>
                <a:srgbClr val="FF0000"/>
              </a:solidFill>
              <a:latin typeface="微软雅黑" panose="020b0503020204020204" pitchFamily="34" charset="-122"/>
              <a:ea typeface="微软雅黑" panose="020b0503020204020204" pitchFamily="34" charset="-122"/>
            </a:endParaRPr>
          </a:p>
        </p:txBody>
      </p:sp>
      <p:pic>
        <p:nvPicPr>
          <p:cNvPr id="24579" name="内容占位符 3" title=""/>
          <p:cNvPicPr>
            <a:picLocks noGrp="1" noChangeAspect="1"/>
          </p:cNvPicPr>
          <p:nvPr>
            <p:ph idx="1"/>
          </p:nvPr>
        </p:nvPicPr>
        <p:blipFill>
          <a:blip r:embed="rId2"/>
          <a:stretch>
            <a:fillRect/>
          </a:stretch>
        </p:blipFill>
        <p:spPr>
          <a:xfrm>
            <a:off x="4427538" y="1196975"/>
            <a:ext cx="4552950" cy="5413375"/>
          </a:xfrm>
          <a:prstGeom prst="rect">
            <a:avLst/>
          </a:prstGeom>
          <a:noFill/>
          <a:ln>
            <a:miter lim="800000"/>
          </a:ln>
        </p:spPr>
      </p:pic>
      <p:sp>
        <p:nvSpPr>
          <p:cNvPr id="24580" name="文本占位符 2" title=""/>
          <p:cNvSpPr>
            <a:spLocks noGrp="1"/>
          </p:cNvSpPr>
          <p:nvPr>
            <p:ph type="body" sz="half" idx="2"/>
          </p:nvPr>
        </p:nvSpPr>
        <p:spPr>
          <a:xfrm>
            <a:off x="107950" y="1084263"/>
            <a:ext cx="4176713" cy="5773737"/>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effectLst/>
                <a:latin typeface="Arial" pitchFamily="34" charset="0"/>
                <a:ea typeface="宋体" pitchFamily="2" charset="-122"/>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effectLst/>
                <a:latin typeface="Arial" pitchFamily="34" charset="0"/>
                <a:ea typeface="宋体" pitchFamily="2" charset="-122"/>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effectLst/>
                <a:latin typeface="Arial" pitchFamily="34" charset="0"/>
                <a:ea typeface="宋体" pitchFamily="2" charset="-122"/>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chemeClr val="tx1"/>
                </a:solidFill>
                <a:effectLst/>
                <a:latin typeface="Arial" pitchFamily="34" charset="0"/>
                <a:ea typeface="宋体" pitchFamily="2" charset="-122"/>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chemeClr val="tx1"/>
                </a:solidFill>
                <a:effectLst/>
                <a:latin typeface="Arial" pitchFamily="34" charset="0"/>
                <a:ea typeface="宋体" pitchFamily="2" charset="-122"/>
              </a:defRPr>
            </a:lvl5pPr>
          </a:lstStyle>
          <a:p>
            <a:pPr lvl="0">
              <a:lnSpc>
                <a:spcPct val="150000"/>
              </a:lnSpc>
              <a:spcBef>
                <a:spcPct val="0"/>
              </a:spcBef>
              <a:buFont typeface="Wingdings" pitchFamily="2" charset="2"/>
              <a:buChar char="n"/>
            </a:pPr>
            <a:r>
              <a:rPr lang="zh-CN" altLang="en-US" sz="2400">
                <a:latin typeface="微软雅黑" panose="020b0503020204020204" pitchFamily="34" charset="-122"/>
                <a:ea typeface="微软雅黑" panose="020b0503020204020204" pitchFamily="34" charset="-122"/>
              </a:rPr>
              <a:t>鲁迅</a:t>
            </a:r>
            <a:r>
              <a:rPr lang="zh-CN" altLang="en-US" sz="2400" b="1">
                <a:latin typeface="微软雅黑" panose="020b0503020204020204" pitchFamily="34" charset="-122"/>
                <a:ea typeface="微软雅黑" panose="020b0503020204020204" pitchFamily="34" charset="-122"/>
              </a:rPr>
              <a:t>（1881－1936），</a:t>
            </a:r>
            <a:r>
              <a:rPr lang="zh-CN" altLang="en-US" sz="2400" b="1" u="sng">
                <a:solidFill>
                  <a:srgbClr val="009900"/>
                </a:solidFill>
                <a:latin typeface="微软雅黑" panose="020b0503020204020204" pitchFamily="34" charset="-122"/>
                <a:ea typeface="微软雅黑" panose="020b0503020204020204" pitchFamily="34" charset="-122"/>
              </a:rPr>
              <a:t>浙江绍兴</a:t>
            </a:r>
            <a:r>
              <a:rPr lang="zh-CN" altLang="en-US" sz="2400">
                <a:latin typeface="微软雅黑" panose="020b0503020204020204" pitchFamily="34" charset="-122"/>
                <a:ea typeface="微软雅黑" panose="020b0503020204020204" pitchFamily="34" charset="-122"/>
              </a:rPr>
              <a:t>人，原名</a:t>
            </a:r>
            <a:r>
              <a:rPr lang="zh-CN" altLang="en-US" sz="2400" b="1" u="sng">
                <a:solidFill>
                  <a:srgbClr val="FF0000"/>
                </a:solidFill>
                <a:latin typeface="微软雅黑" panose="020b0503020204020204" pitchFamily="34" charset="-122"/>
                <a:ea typeface="微软雅黑" panose="020b0503020204020204" pitchFamily="34" charset="-122"/>
              </a:rPr>
              <a:t>周树人</a:t>
            </a:r>
            <a:r>
              <a:rPr lang="zh-CN" altLang="en-US" sz="2400" b="1">
                <a:solidFill>
                  <a:srgbClr val="FF0000"/>
                </a:solidFill>
                <a:latin typeface="微软雅黑" panose="020b0503020204020204" pitchFamily="34" charset="-122"/>
                <a:ea typeface="微软雅黑" panose="020b0503020204020204" pitchFamily="34" charset="-122"/>
              </a:rPr>
              <a:t>。</a:t>
            </a:r>
            <a:endParaRPr lang="en-US" altLang="zh-CN" sz="2400" b="1">
              <a:solidFill>
                <a:srgbClr val="FF0000"/>
              </a:solidFill>
              <a:latin typeface="微软雅黑" panose="020b0503020204020204" pitchFamily="34" charset="-122"/>
              <a:ea typeface="微软雅黑" panose="020b0503020204020204" pitchFamily="34" charset="-122"/>
            </a:endParaRPr>
          </a:p>
          <a:p>
            <a:pPr lvl="0">
              <a:lnSpc>
                <a:spcPct val="150000"/>
              </a:lnSpc>
              <a:spcBef>
                <a:spcPct val="0"/>
              </a:spcBef>
              <a:buFont typeface="Wingdings" pitchFamily="2" charset="2"/>
              <a:buChar char="n"/>
            </a:pPr>
            <a:r>
              <a:rPr lang="zh-CN" altLang="en-US" sz="2400" i="1" u="sng">
                <a:latin typeface="微软雅黑" panose="020b0503020204020204" pitchFamily="34" charset="-122"/>
                <a:ea typeface="微软雅黑" panose="020b0503020204020204" pitchFamily="34" charset="-122"/>
              </a:rPr>
              <a:t>著名</a:t>
            </a:r>
            <a:r>
              <a:rPr lang="zh-CN" altLang="en-US" sz="2400" b="1" i="1" u="sng">
                <a:solidFill>
                  <a:srgbClr val="FF0000"/>
                </a:solidFill>
                <a:latin typeface="微软雅黑" panose="020b0503020204020204" pitchFamily="34" charset="-122"/>
                <a:ea typeface="微软雅黑" panose="020b0503020204020204" pitchFamily="34" charset="-122"/>
              </a:rPr>
              <a:t>文学家</a:t>
            </a:r>
            <a:r>
              <a:rPr lang="zh-CN" altLang="en-US" sz="2400" b="1" i="1" u="sng">
                <a:latin typeface="微软雅黑" panose="020b0503020204020204" pitchFamily="34" charset="-122"/>
                <a:ea typeface="微软雅黑" panose="020b0503020204020204" pitchFamily="34" charset="-122"/>
              </a:rPr>
              <a:t>、思想家</a:t>
            </a:r>
            <a:r>
              <a:rPr lang="zh-CN" altLang="en-US" sz="2400" i="1" u="sng">
                <a:latin typeface="微软雅黑" panose="020b0503020204020204" pitchFamily="34" charset="-122"/>
                <a:ea typeface="微软雅黑" panose="020b0503020204020204" pitchFamily="34" charset="-122"/>
              </a:rPr>
              <a:t>；</a:t>
            </a:r>
            <a:r>
              <a:rPr lang="zh-CN" altLang="en-US" sz="2400" b="1" i="1" u="sng">
                <a:solidFill>
                  <a:srgbClr val="00B0F0"/>
                </a:solidFill>
                <a:latin typeface="微软雅黑" panose="020b0503020204020204" pitchFamily="34" charset="-122"/>
                <a:ea typeface="微软雅黑" panose="020b0503020204020204" pitchFamily="34" charset="-122"/>
              </a:rPr>
              <a:t>五四新文化运动的重要参与者、中国现代文学的奠基人</a:t>
            </a:r>
            <a:r>
              <a:rPr lang="zh-CN" altLang="en-US" sz="2400">
                <a:latin typeface="微软雅黑" panose="020b0503020204020204" pitchFamily="34" charset="-122"/>
                <a:ea typeface="微软雅黑" panose="020b0503020204020204" pitchFamily="34" charset="-122"/>
              </a:rPr>
              <a:t>。</a:t>
            </a:r>
            <a:endParaRPr lang="en-US" altLang="zh-CN" sz="2400">
              <a:latin typeface="微软雅黑" panose="020b0503020204020204" pitchFamily="34" charset="-122"/>
              <a:ea typeface="微软雅黑" panose="020b0503020204020204" pitchFamily="34" charset="-122"/>
            </a:endParaRPr>
          </a:p>
          <a:p>
            <a:pPr lvl="0">
              <a:lnSpc>
                <a:spcPct val="150000"/>
              </a:lnSpc>
              <a:spcBef>
                <a:spcPct val="0"/>
              </a:spcBef>
              <a:buFont typeface="Wingdings" pitchFamily="2" charset="2"/>
              <a:buChar char="n"/>
            </a:pPr>
            <a:r>
              <a:rPr lang="zh-CN" altLang="en-US" sz="2400" b="1">
                <a:latin typeface="微软雅黑" panose="020b0503020204020204" pitchFamily="34" charset="-122"/>
                <a:ea typeface="微软雅黑" panose="020b0503020204020204" pitchFamily="34" charset="-122"/>
              </a:rPr>
              <a:t>“鲁迅”</a:t>
            </a:r>
            <a:r>
              <a:rPr lang="zh-CN" altLang="en-US" sz="2400">
                <a:latin typeface="微软雅黑" panose="020b0503020204020204" pitchFamily="34" charset="-122"/>
                <a:ea typeface="微软雅黑" panose="020b0503020204020204" pitchFamily="34" charset="-122"/>
              </a:rPr>
              <a:t>是他</a:t>
            </a:r>
            <a:r>
              <a:rPr lang="zh-CN" altLang="en-US" sz="2400" b="1" u="sng">
                <a:latin typeface="微软雅黑" panose="020b0503020204020204" pitchFamily="34" charset="-122"/>
                <a:ea typeface="微软雅黑" panose="020b0503020204020204" pitchFamily="34" charset="-122"/>
              </a:rPr>
              <a:t>1918年</a:t>
            </a:r>
            <a:r>
              <a:rPr lang="zh-CN" altLang="en-US" sz="2400">
                <a:latin typeface="微软雅黑" panose="020b0503020204020204" pitchFamily="34" charset="-122"/>
                <a:ea typeface="微软雅黑" panose="020b0503020204020204" pitchFamily="34" charset="-122"/>
              </a:rPr>
              <a:t>发表</a:t>
            </a:r>
            <a:r>
              <a:rPr lang="zh-CN" altLang="en-US" sz="2400" b="1">
                <a:solidFill>
                  <a:srgbClr val="009900"/>
                </a:solidFill>
                <a:latin typeface="微软雅黑" panose="020b0503020204020204" pitchFamily="34" charset="-122"/>
                <a:ea typeface="微软雅黑" panose="020b0503020204020204" pitchFamily="34" charset="-122"/>
              </a:rPr>
              <a:t>《狂人日记》</a:t>
            </a:r>
            <a:r>
              <a:rPr lang="zh-CN" altLang="en-US" sz="2400">
                <a:latin typeface="微软雅黑" panose="020b0503020204020204" pitchFamily="34" charset="-122"/>
                <a:ea typeface="微软雅黑" panose="020b0503020204020204" pitchFamily="34" charset="-122"/>
              </a:rPr>
              <a:t>时所用的笔名，也是他</a:t>
            </a:r>
            <a:r>
              <a:rPr lang="zh-CN" altLang="en-US" sz="2400" b="1">
                <a:latin typeface="微软雅黑" panose="020b0503020204020204" pitchFamily="34" charset="-122"/>
                <a:ea typeface="微软雅黑" panose="020b0503020204020204" pitchFamily="34" charset="-122"/>
              </a:rPr>
              <a:t>影响最为广泛的</a:t>
            </a:r>
            <a:r>
              <a:rPr lang="zh-CN" altLang="en-US" sz="2400" b="1">
                <a:solidFill>
                  <a:srgbClr val="FF0000"/>
                </a:solidFill>
                <a:latin typeface="微软雅黑" panose="020b0503020204020204" pitchFamily="34" charset="-122"/>
                <a:ea typeface="微软雅黑" panose="020b0503020204020204" pitchFamily="34" charset="-122"/>
              </a:rPr>
              <a:t>笔名</a:t>
            </a:r>
            <a:r>
              <a:rPr lang="zh-CN" altLang="en-US" sz="2400">
                <a:latin typeface="微软雅黑" panose="020b0503020204020204" pitchFamily="34" charset="-122"/>
                <a:ea typeface="微软雅黑" panose="020b0503020204020204" pitchFamily="34" charset="-122"/>
              </a:rPr>
              <a:t>。</a:t>
            </a:r>
            <a:endParaRPr lang="zh-CN" altLang="en-US" sz="2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4578"/>
                                        </p:tgtEl>
                                        <p:attrNameLst>
                                          <p:attrName>style.visibility</p:attrName>
                                        </p:attrNameLst>
                                      </p:cBhvr>
                                      <p:to>
                                        <p:strVal val="visible"/>
                                      </p:to>
                                    </p:set>
                                    <p:animEffect transition="in" filter="blinds(horizontal)">
                                      <p:cBhvr>
                                        <p:cTn id="7" dur="500"/>
                                        <p:tgtEl>
                                          <p:spTgt spid="2457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4" dur="500" fill="hold" nodeType="clickEffect">
                                  <p:stCondLst>
                                    <p:cond delay="0"/>
                                  </p:stCondLst>
                                  <p:childTnLst>
                                    <p:set>
                                      <p:cBhvr>
                                        <p:cTn id="11" dur="1" fill="hold">
                                          <p:stCondLst>
                                            <p:cond delay="0"/>
                                          </p:stCondLst>
                                        </p:cTn>
                                        <p:tgtEl>
                                          <p:spTgt spid="24579"/>
                                        </p:tgtEl>
                                        <p:attrNameLst>
                                          <p:attrName>style.visibility</p:attrName>
                                        </p:attrNameLst>
                                      </p:cBhvr>
                                      <p:to>
                                        <p:strVal val="visible"/>
                                      </p:to>
                                    </p:set>
                                    <p:anim calcmode="lin" valueType="num">
                                      <p:cBhvr additive="base">
                                        <p:cTn id="12" dur="500" fill="hold"/>
                                        <p:tgtEl>
                                          <p:spTgt spid="24579"/>
                                        </p:tgtEl>
                                        <p:attrNameLst>
                                          <p:attrName>ppt_x</p:attrName>
                                        </p:attrNameLst>
                                      </p:cBhvr>
                                      <p:tavLst>
                                        <p:tav tm="0">
                                          <p:val>
                                            <p:strVal val="#ppt_x"/>
                                          </p:val>
                                        </p:tav>
                                        <p:tav tm="100000">
                                          <p:val>
                                            <p:strVal val="#ppt_x"/>
                                          </p:val>
                                        </p:tav>
                                      </p:tavLst>
                                    </p:anim>
                                    <p:anim calcmode="lin" valueType="num">
                                      <p:cBhvr additive="base">
                                        <p:cTn id="13" dur="500" fill="hold"/>
                                        <p:tgtEl>
                                          <p:spTgt spid="24579"/>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4" dur="500" fill="hold" grpId="0" nodeType="clickEffect">
                                  <p:stCondLst>
                                    <p:cond delay="0"/>
                                  </p:stCondLst>
                                  <p:childTnLst>
                                    <p:set>
                                      <p:cBhvr>
                                        <p:cTn id="17" dur="1" fill="hold">
                                          <p:stCondLst>
                                            <p:cond delay="0"/>
                                          </p:stCondLst>
                                        </p:cTn>
                                        <p:tgtEl>
                                          <p:spTgt spid="24580">
                                            <p:txEl>
                                              <p:pRg st="0" end="0"/>
                                            </p:txEl>
                                          </p:spTgt>
                                        </p:tgtEl>
                                        <p:attrNameLst>
                                          <p:attrName>style.visibility</p:attrName>
                                        </p:attrNameLst>
                                      </p:cBhvr>
                                      <p:to>
                                        <p:strVal val="visible"/>
                                      </p:to>
                                    </p:set>
                                    <p:anim calcmode="lin" valueType="num">
                                      <p:cBhvr additive="base">
                                        <p:cTn id="18" dur="500" fill="hold"/>
                                        <p:tgtEl>
                                          <p:spTgt spid="24580">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2458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4" dur="500" fill="hold" grpId="0" nodeType="clickEffect">
                                  <p:stCondLst>
                                    <p:cond delay="0"/>
                                  </p:stCondLst>
                                  <p:childTnLst>
                                    <p:set>
                                      <p:cBhvr>
                                        <p:cTn id="23" dur="1" fill="hold">
                                          <p:stCondLst>
                                            <p:cond delay="0"/>
                                          </p:stCondLst>
                                        </p:cTn>
                                        <p:tgtEl>
                                          <p:spTgt spid="24580">
                                            <p:txEl>
                                              <p:pRg st="1" end="1"/>
                                            </p:txEl>
                                          </p:spTgt>
                                        </p:tgtEl>
                                        <p:attrNameLst>
                                          <p:attrName>style.visibility</p:attrName>
                                        </p:attrNameLst>
                                      </p:cBhvr>
                                      <p:to>
                                        <p:strVal val="visible"/>
                                      </p:to>
                                    </p:set>
                                    <p:anim calcmode="lin" valueType="num">
                                      <p:cBhvr additive="base">
                                        <p:cTn id="24" dur="500" fill="hold"/>
                                        <p:tgtEl>
                                          <p:spTgt spid="24580">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2458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ntr" presetSubtype="4" dur="500" fill="hold" grpId="0" nodeType="clickEffect">
                                  <p:stCondLst>
                                    <p:cond delay="0"/>
                                  </p:stCondLst>
                                  <p:childTnLst>
                                    <p:set>
                                      <p:cBhvr>
                                        <p:cTn id="29" dur="1" fill="hold">
                                          <p:stCondLst>
                                            <p:cond delay="0"/>
                                          </p:stCondLst>
                                        </p:cTn>
                                        <p:tgtEl>
                                          <p:spTgt spid="24580">
                                            <p:txEl>
                                              <p:pRg st="2" end="2"/>
                                            </p:txEl>
                                          </p:spTgt>
                                        </p:tgtEl>
                                        <p:attrNameLst>
                                          <p:attrName>style.visibility</p:attrName>
                                        </p:attrNameLst>
                                      </p:cBhvr>
                                      <p:to>
                                        <p:strVal val="visible"/>
                                      </p:to>
                                    </p:set>
                                    <p:anim calcmode="lin" valueType="num">
                                      <p:cBhvr additive="base">
                                        <p:cTn id="30" dur="500" fill="hold"/>
                                        <p:tgtEl>
                                          <p:spTgt spid="24580">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24580">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p:bldP spid="24580" grpId="0" uiExpand="1" build="p"/>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5602" name="标题 1" title=""/>
          <p:cNvSpPr>
            <a:spLocks noGrp="1"/>
          </p:cNvSpPr>
          <p:nvPr>
            <p:ph type="title"/>
          </p:nvPr>
        </p:nvSpPr>
        <p:spPr>
          <a:xfrm>
            <a:off x="250825" y="-100012"/>
            <a:ext cx="8229600" cy="1143000"/>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cs typeface="+mj-cs"/>
              </a:defRPr>
            </a:lvl1pPr>
          </a:lstStyle>
          <a:p>
            <a:pPr lvl="0"/>
            <a:r>
              <a:rPr lang="zh-CN" altLang="en-US" b="1">
                <a:solidFill>
                  <a:srgbClr val="FF0000"/>
                </a:solidFill>
                <a:latin typeface="微软雅黑" panose="020b0503020204020204" pitchFamily="34" charset="-122"/>
                <a:ea typeface="微软雅黑" panose="020b0503020204020204" pitchFamily="34" charset="-122"/>
              </a:rPr>
              <a:t>我们所了解的鲁迅</a:t>
            </a:r>
            <a:endParaRPr lang="zh-CN" altLang="en-US" b="1">
              <a:solidFill>
                <a:srgbClr val="FF0000"/>
              </a:solidFill>
              <a:latin typeface="微软雅黑" panose="020b0503020204020204" pitchFamily="34" charset="-122"/>
              <a:ea typeface="微软雅黑" panose="020b0503020204020204" pitchFamily="34" charset="-122"/>
            </a:endParaRPr>
          </a:p>
        </p:txBody>
      </p:sp>
      <p:sp>
        <p:nvSpPr>
          <p:cNvPr id="25603" name="内容占位符 2" title=""/>
          <p:cNvSpPr>
            <a:spLocks noGrp="1"/>
          </p:cNvSpPr>
          <p:nvPr>
            <p:ph idx="1"/>
          </p:nvPr>
        </p:nvSpPr>
        <p:spPr>
          <a:xfrm>
            <a:off x="0" y="908050"/>
            <a:ext cx="9001125" cy="5732463"/>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a:r>
              <a:rPr lang="zh-CN" altLang="en-US" sz="2800">
                <a:latin typeface="楷体" pitchFamily="49" charset="-122"/>
                <a:ea typeface="楷体" pitchFamily="49" charset="-122"/>
              </a:rPr>
              <a:t>学校：</a:t>
            </a:r>
            <a:r>
              <a:rPr lang="zh-CN" altLang="en-US" sz="2800" b="1" u="sng">
                <a:solidFill>
                  <a:srgbClr val="00B050"/>
                </a:solidFill>
                <a:latin typeface="楷体" pitchFamily="49" charset="-122"/>
                <a:ea typeface="楷体" pitchFamily="49" charset="-122"/>
              </a:rPr>
              <a:t>南京矿路学堂</a:t>
            </a:r>
            <a:r>
              <a:rPr lang="zh-CN" altLang="en-US" sz="2800">
                <a:latin typeface="楷体" pitchFamily="49" charset="-122"/>
                <a:ea typeface="楷体" pitchFamily="49" charset="-122"/>
              </a:rPr>
              <a:t> ，早年与</a:t>
            </a:r>
            <a:r>
              <a:rPr lang="zh-CN" altLang="en-US" sz="2800" u="sng">
                <a:latin typeface="楷体" pitchFamily="49" charset="-122"/>
                <a:ea typeface="楷体" pitchFamily="49" charset="-122"/>
              </a:rPr>
              <a:t>厉绥之</a:t>
            </a:r>
            <a:r>
              <a:rPr lang="zh-CN" altLang="en-US" sz="2800">
                <a:latin typeface="楷体" pitchFamily="49" charset="-122"/>
                <a:ea typeface="楷体" pitchFamily="49" charset="-122"/>
              </a:rPr>
              <a:t>、</a:t>
            </a:r>
            <a:r>
              <a:rPr lang="zh-CN" altLang="en-US" sz="2800" u="sng">
                <a:latin typeface="楷体" pitchFamily="49" charset="-122"/>
                <a:ea typeface="楷体" pitchFamily="49" charset="-122"/>
              </a:rPr>
              <a:t>钱均夫</a:t>
            </a:r>
            <a:r>
              <a:rPr lang="zh-CN" altLang="en-US" sz="2800">
                <a:latin typeface="楷体" pitchFamily="49" charset="-122"/>
                <a:ea typeface="楷体" pitchFamily="49" charset="-122"/>
              </a:rPr>
              <a:t>同</a:t>
            </a:r>
            <a:r>
              <a:rPr lang="zh-CN" altLang="en-US" sz="2800" b="1" u="sng">
                <a:solidFill>
                  <a:srgbClr val="0070C0"/>
                </a:solidFill>
                <a:latin typeface="楷体" pitchFamily="49" charset="-122"/>
                <a:ea typeface="楷体" pitchFamily="49" charset="-122"/>
              </a:rPr>
              <a:t>赴日本公费留学</a:t>
            </a:r>
            <a:r>
              <a:rPr lang="zh-CN" altLang="en-US" sz="2800">
                <a:latin typeface="楷体" pitchFamily="49" charset="-122"/>
                <a:ea typeface="楷体" pitchFamily="49" charset="-122"/>
              </a:rPr>
              <a:t>，于</a:t>
            </a:r>
            <a:r>
              <a:rPr lang="zh-CN" altLang="en-US" sz="2800" b="1" u="sng">
                <a:solidFill>
                  <a:srgbClr val="00B050"/>
                </a:solidFill>
                <a:latin typeface="楷体" pitchFamily="49" charset="-122"/>
                <a:ea typeface="楷体" pitchFamily="49" charset="-122"/>
              </a:rPr>
              <a:t>日本仙台医科专门学校</a:t>
            </a:r>
            <a:r>
              <a:rPr lang="zh-CN" altLang="en-US" sz="2800" b="1">
                <a:solidFill>
                  <a:srgbClr val="FF0000"/>
                </a:solidFill>
                <a:latin typeface="楷体" pitchFamily="49" charset="-122"/>
                <a:ea typeface="楷体" pitchFamily="49" charset="-122"/>
              </a:rPr>
              <a:t>肄业</a:t>
            </a:r>
            <a:r>
              <a:rPr lang="zh-CN" altLang="en-US" sz="2800">
                <a:latin typeface="隶书" pitchFamily="49" charset="-122"/>
                <a:ea typeface="隶书" panose="02010509060101010101" pitchFamily="49" charset="-122"/>
              </a:rPr>
              <a:t>（</a:t>
            </a:r>
            <a:r>
              <a:rPr lang="en-US" altLang="zh-CN" sz="2800">
                <a:latin typeface="隶书" pitchFamily="49" charset="-122"/>
                <a:ea typeface="隶书" panose="02010509060101010101" pitchFamily="49" charset="-122"/>
              </a:rPr>
              <a:t>《</a:t>
            </a:r>
            <a:r>
              <a:rPr lang="zh-CN" altLang="en-US" sz="2800">
                <a:latin typeface="隶书" pitchFamily="49" charset="-122"/>
                <a:ea typeface="隶书" panose="02010509060101010101" pitchFamily="49" charset="-122"/>
              </a:rPr>
              <a:t>藤野先生</a:t>
            </a:r>
            <a:r>
              <a:rPr lang="en-US" altLang="zh-CN" sz="2800">
                <a:latin typeface="隶书" pitchFamily="49" charset="-122"/>
                <a:ea typeface="隶书" panose="02010509060101010101" pitchFamily="49" charset="-122"/>
              </a:rPr>
              <a:t>》</a:t>
            </a:r>
            <a:r>
              <a:rPr lang="zh-CN" altLang="en-US" sz="2800">
                <a:latin typeface="隶书" pitchFamily="49" charset="-122"/>
                <a:ea typeface="隶书" panose="02010509060101010101" pitchFamily="49" charset="-122"/>
              </a:rPr>
              <a:t>、弃医从文、疗治国民的精神）</a:t>
            </a:r>
            <a:r>
              <a:rPr lang="zh-CN" altLang="en-US" sz="2800">
                <a:latin typeface="楷体" pitchFamily="49" charset="-122"/>
                <a:ea typeface="楷体" pitchFamily="49" charset="-122"/>
              </a:rPr>
              <a:t>。</a:t>
            </a:r>
            <a:endParaRPr lang="en-US" altLang="zh-CN" sz="2800">
              <a:latin typeface="楷体" pitchFamily="49" charset="-122"/>
              <a:ea typeface="楷体" pitchFamily="49" charset="-122"/>
            </a:endParaRPr>
          </a:p>
          <a:p>
            <a:pPr lvl="0"/>
            <a:r>
              <a:rPr lang="zh-CN" altLang="en-US" sz="2800">
                <a:latin typeface="楷体" pitchFamily="49" charset="-122"/>
                <a:ea typeface="楷体" pitchFamily="49" charset="-122"/>
              </a:rPr>
              <a:t>职业：</a:t>
            </a:r>
            <a:r>
              <a:rPr lang="zh-CN" altLang="en-US" sz="2800" b="1" u="sng">
                <a:solidFill>
                  <a:srgbClr val="FF0000"/>
                </a:solidFill>
                <a:latin typeface="楷体" pitchFamily="49" charset="-122"/>
                <a:ea typeface="楷体" pitchFamily="49" charset="-122"/>
              </a:rPr>
              <a:t>公务员、教师、作家 </a:t>
            </a:r>
            <a:endParaRPr lang="en-US" altLang="zh-CN" sz="2800" b="1" u="sng" baseline="30000">
              <a:solidFill>
                <a:srgbClr val="FF0000"/>
              </a:solidFill>
              <a:latin typeface="楷体" pitchFamily="49" charset="-122"/>
              <a:ea typeface="楷体" pitchFamily="49" charset="-122"/>
            </a:endParaRPr>
          </a:p>
          <a:p>
            <a:pPr lvl="0"/>
            <a:r>
              <a:rPr lang="zh-CN" altLang="en-US" sz="2800">
                <a:latin typeface="楷体" pitchFamily="49" charset="-122"/>
                <a:ea typeface="楷体" pitchFamily="49" charset="-122"/>
              </a:rPr>
              <a:t>鲁迅一生在</a:t>
            </a:r>
            <a:r>
              <a:rPr lang="zh-CN" altLang="en-US" sz="2800" b="1" u="sng">
                <a:solidFill>
                  <a:srgbClr val="00B050"/>
                </a:solidFill>
                <a:latin typeface="楷体" pitchFamily="49" charset="-122"/>
                <a:ea typeface="楷体" pitchFamily="49" charset="-122"/>
              </a:rPr>
              <a:t>文学创作、文学批评、思想研究、文学史研究、翻译、美术理论引进、基础科学介绍、古籍校勘与研究</a:t>
            </a:r>
            <a:r>
              <a:rPr lang="zh-CN" altLang="en-US" sz="2800" b="1" u="sng">
                <a:latin typeface="楷体" pitchFamily="49" charset="-122"/>
                <a:ea typeface="楷体" pitchFamily="49" charset="-122"/>
              </a:rPr>
              <a:t>等多个领域</a:t>
            </a:r>
            <a:r>
              <a:rPr lang="zh-CN" altLang="en-US" sz="2800">
                <a:latin typeface="楷体" pitchFamily="49" charset="-122"/>
                <a:ea typeface="楷体" pitchFamily="49" charset="-122"/>
              </a:rPr>
              <a:t>具有重大贡献。</a:t>
            </a:r>
            <a:endParaRPr lang="en-US" altLang="zh-CN" sz="2800">
              <a:latin typeface="楷体" pitchFamily="49" charset="-122"/>
              <a:ea typeface="楷体" pitchFamily="49" charset="-122"/>
            </a:endParaRPr>
          </a:p>
          <a:p>
            <a:pPr lvl="0"/>
            <a:r>
              <a:rPr lang="zh-CN" altLang="en-US" sz="2800">
                <a:latin typeface="楷体" pitchFamily="49" charset="-122"/>
                <a:ea typeface="楷体" pitchFamily="49" charset="-122"/>
              </a:rPr>
              <a:t>他对于</a:t>
            </a:r>
            <a:r>
              <a:rPr lang="zh-CN" altLang="en-US" sz="2800" b="1" u="sng">
                <a:latin typeface="楷体" pitchFamily="49" charset="-122"/>
                <a:ea typeface="楷体" pitchFamily="49" charset="-122"/>
              </a:rPr>
              <a:t>五四运动以后的中国社会思想文化发展</a:t>
            </a:r>
            <a:r>
              <a:rPr lang="zh-CN" altLang="en-US" sz="2800">
                <a:latin typeface="楷体" pitchFamily="49" charset="-122"/>
                <a:ea typeface="楷体" pitchFamily="49" charset="-122"/>
              </a:rPr>
              <a:t>具有重大影响，蜚声世界文坛，尤其在</a:t>
            </a:r>
            <a:r>
              <a:rPr lang="zh-CN" altLang="en-US" sz="2800" b="1" u="sng">
                <a:latin typeface="楷体" pitchFamily="49" charset="-122"/>
                <a:ea typeface="楷体" pitchFamily="49" charset="-122"/>
              </a:rPr>
              <a:t>韩国、日本</a:t>
            </a:r>
            <a:r>
              <a:rPr lang="zh-CN" altLang="en-US" sz="2800">
                <a:latin typeface="楷体" pitchFamily="49" charset="-122"/>
                <a:ea typeface="楷体" pitchFamily="49" charset="-122"/>
              </a:rPr>
              <a:t>思想文化领域有极其重要的地位和影响，被誉为</a:t>
            </a:r>
            <a:r>
              <a:rPr lang="zh-CN" altLang="en-US" sz="2800" b="1" u="sng">
                <a:latin typeface="楷体" pitchFamily="49" charset="-122"/>
                <a:ea typeface="楷体" pitchFamily="49" charset="-122"/>
              </a:rPr>
              <a:t>“二十世纪东亚文化地图上占最大领土的作家”</a:t>
            </a:r>
            <a:r>
              <a:rPr lang="zh-CN" altLang="en-US" sz="2800">
                <a:latin typeface="楷体" pitchFamily="49" charset="-122"/>
                <a:ea typeface="楷体" pitchFamily="49" charset="-122"/>
              </a:rPr>
              <a:t>。</a:t>
            </a:r>
            <a:endParaRPr lang="zh-CN" altLang="en-US" sz="2800">
              <a:latin typeface="楷体" pitchFamily="49" charset="-122"/>
              <a:ea typeface="楷体" pitchFamily="49" charset="-122"/>
            </a:endParaRPr>
          </a:p>
          <a:p>
            <a:pPr lvl="0"/>
            <a:r>
              <a:rPr lang="zh-CN" altLang="en-US" sz="2800" b="1" u="sng">
                <a:solidFill>
                  <a:srgbClr val="FF0000"/>
                </a:solidFill>
                <a:latin typeface="楷体" pitchFamily="49" charset="-122"/>
                <a:ea typeface="楷体" pitchFamily="49" charset="-122"/>
              </a:rPr>
              <a:t>毛泽东</a:t>
            </a:r>
            <a:r>
              <a:rPr lang="zh-CN" altLang="en-US" sz="2800">
                <a:latin typeface="楷体" pitchFamily="49" charset="-122"/>
                <a:ea typeface="楷体" pitchFamily="49" charset="-122"/>
              </a:rPr>
              <a:t>曾评价：</a:t>
            </a:r>
            <a:r>
              <a:rPr lang="zh-CN" altLang="en-US" sz="2800">
                <a:latin typeface="隶书" pitchFamily="49" charset="-122"/>
                <a:ea typeface="隶书" panose="02010509060101010101" pitchFamily="49" charset="-122"/>
              </a:rPr>
              <a:t>“</a:t>
            </a:r>
            <a:r>
              <a:rPr lang="zh-CN" altLang="en-US" sz="2800">
                <a:solidFill>
                  <a:srgbClr val="FF0000"/>
                </a:solidFill>
                <a:latin typeface="隶书" pitchFamily="49" charset="-122"/>
                <a:ea typeface="隶书" panose="02010509060101010101" pitchFamily="49" charset="-122"/>
              </a:rPr>
              <a:t>鲁迅的方向，就是中华民族新文化的方向</a:t>
            </a:r>
            <a:r>
              <a:rPr lang="zh-CN" altLang="en-US" sz="2800">
                <a:latin typeface="隶书" pitchFamily="49" charset="-122"/>
                <a:ea typeface="隶书" panose="02010509060101010101" pitchFamily="49" charset="-122"/>
              </a:rPr>
              <a:t>。”</a:t>
            </a:r>
            <a:endParaRPr lang="zh-CN" altLang="en-US" sz="2800">
              <a:latin typeface="隶书" pitchFamily="49" charset="-122"/>
              <a:ea typeface="隶书" panose="02010509060101010101" pitchFamily="49" charset="-122"/>
            </a:endParaRPr>
          </a:p>
          <a:p>
            <a:pPr lvl="0"/>
            <a:endParaRPr lang="zh-CN" altLang="en-US" sz="2800">
              <a:latin typeface="楷体" pitchFamily="49" charset="-122"/>
              <a:ea typeface="楷体" pitchFamily="49"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6626" name="标题 1" title=""/>
          <p:cNvSpPr>
            <a:spLocks noGrp="1"/>
          </p:cNvSpPr>
          <p:nvPr>
            <p:ph type="ctrTitle"/>
          </p:nvPr>
        </p:nvSpPr>
        <p:spPr>
          <a:xfrm>
            <a:off x="468313" y="0"/>
            <a:ext cx="7772400" cy="1470025"/>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latin typeface="Arial" pitchFamily="34" charset="0"/>
                <a:ea typeface="宋体" pitchFamily="2" charset="-122"/>
              </a:defRPr>
            </a:lvl1pPr>
          </a:lstStyle>
          <a:p>
            <a:pPr lvl="0"/>
            <a:r>
              <a:rPr lang="zh-CN" altLang="en-US" b="1">
                <a:solidFill>
                  <a:srgbClr val="009900"/>
                </a:solidFill>
                <a:latin typeface="微软雅黑" panose="020b0503020204020204" pitchFamily="34" charset="-122"/>
                <a:ea typeface="微软雅黑" panose="020b0503020204020204" pitchFamily="34" charset="-122"/>
              </a:rPr>
              <a:t>鲁迅的文学作品</a:t>
            </a:r>
            <a:endParaRPr lang="zh-CN" altLang="en-US" b="1">
              <a:solidFill>
                <a:srgbClr val="009900"/>
              </a:solidFill>
              <a:latin typeface="微软雅黑" panose="020b0503020204020204" pitchFamily="34" charset="-122"/>
              <a:ea typeface="微软雅黑" panose="020b0503020204020204" pitchFamily="34" charset="-122"/>
            </a:endParaRPr>
          </a:p>
        </p:txBody>
      </p:sp>
      <p:sp>
        <p:nvSpPr>
          <p:cNvPr id="26627" name="副标题 2" title=""/>
          <p:cNvSpPr>
            <a:spLocks noGrp="1"/>
          </p:cNvSpPr>
          <p:nvPr>
            <p:ph type="subTitle" idx="1"/>
          </p:nvPr>
        </p:nvSpPr>
        <p:spPr>
          <a:xfrm>
            <a:off x="107950" y="1196975"/>
            <a:ext cx="8775700" cy="5472113"/>
          </a:xfrm>
          <a:prstGeom prst="rect">
            <a:avLst/>
          </a:prstGeom>
        </p:spPr>
        <p:txBody>
          <a:bodyPr vert="horz" wrap="square" lIns="91440" tIns="45720" rIns="91440" bIns="45720" numCol="1" anchor="t" anchorCtr="0" compatLnSpc="1">
            <a:prstTxWarp prst="textNoShape">
              <a:avLst/>
            </a:prstTxWarp>
            <a:noAutofit/>
          </a:bodyPr>
          <a:lstStyle>
            <a:lvl1pPr marL="0" indent="0" algn="ctr" defTabSz="914400" rtl="0" eaLnBrk="0" fontAlgn="base" hangingPunct="0">
              <a:lnSpc>
                <a:spcPct val="100000"/>
              </a:lnSpc>
              <a:spcBef>
                <a:spcPct val="20000"/>
              </a:spcBef>
              <a:spcAft>
                <a:spcPct val="0"/>
              </a:spcAft>
              <a:buClrTx/>
              <a:buSzTx/>
              <a:buFontTx/>
              <a:buNone/>
              <a:defRPr kumimoji="0" lang="zh-CN" altLang="en-US" sz="3200" b="0" i="0" u="none" baseline="0">
                <a:solidFill>
                  <a:schemeClr val="tx1"/>
                </a:solidFill>
                <a:effectLst/>
                <a:latin typeface="Arial" pitchFamily="34" charset="0"/>
                <a:ea typeface="宋体" pitchFamily="2" charset="-122"/>
              </a:defRPr>
            </a:lvl1pPr>
            <a:lvl2pPr marL="457200" indent="0" algn="ctr" defTabSz="914400" rtl="0" eaLnBrk="0" fontAlgn="base" hangingPunct="0">
              <a:lnSpc>
                <a:spcPct val="100000"/>
              </a:lnSpc>
              <a:spcBef>
                <a:spcPct val="20000"/>
              </a:spcBef>
              <a:spcAft>
                <a:spcPct val="0"/>
              </a:spcAft>
              <a:buClrTx/>
              <a:buSzTx/>
              <a:buFontTx/>
              <a:buNone/>
              <a:defRPr kumimoji="0" lang="zh-CN" altLang="en-US" sz="2800" b="0" i="0" u="none" baseline="0">
                <a:solidFill>
                  <a:schemeClr val="tx1"/>
                </a:solidFill>
                <a:effectLst/>
                <a:latin typeface="Arial" pitchFamily="34" charset="0"/>
                <a:ea typeface="宋体" pitchFamily="2" charset="-122"/>
              </a:defRPr>
            </a:lvl2pPr>
            <a:lvl3pPr marL="914400" indent="0" algn="ctr" defTabSz="914400" rtl="0" eaLnBrk="0" fontAlgn="base" hangingPunct="0">
              <a:lnSpc>
                <a:spcPct val="100000"/>
              </a:lnSpc>
              <a:spcBef>
                <a:spcPct val="20000"/>
              </a:spcBef>
              <a:spcAft>
                <a:spcPct val="0"/>
              </a:spcAft>
              <a:buClrTx/>
              <a:buSzTx/>
              <a:buFontTx/>
              <a:buNone/>
              <a:defRPr kumimoji="0" lang="zh-CN" altLang="en-US" sz="2400" b="0" i="0" u="none" baseline="0">
                <a:solidFill>
                  <a:schemeClr val="tx1"/>
                </a:solidFill>
                <a:effectLst/>
                <a:latin typeface="Arial" pitchFamily="34" charset="0"/>
                <a:ea typeface="宋体" pitchFamily="2" charset="-122"/>
              </a:defRPr>
            </a:lvl3pPr>
            <a:lvl4pPr marL="1371600" indent="0" algn="ctr" defTabSz="914400" rtl="0" eaLnBrk="0" fontAlgn="base" hangingPunct="0">
              <a:lnSpc>
                <a:spcPct val="100000"/>
              </a:lnSpc>
              <a:spcBef>
                <a:spcPct val="20000"/>
              </a:spcBef>
              <a:spcAft>
                <a:spcPct val="0"/>
              </a:spcAft>
              <a:buClrTx/>
              <a:buSzTx/>
              <a:buFontTx/>
              <a:buNone/>
              <a:defRPr kumimoji="0" lang="zh-CN" altLang="en-US" sz="2000" b="0" i="0" u="none" baseline="0">
                <a:solidFill>
                  <a:schemeClr val="tx1"/>
                </a:solidFill>
                <a:effectLst/>
                <a:latin typeface="Arial" pitchFamily="34" charset="0"/>
                <a:ea typeface="宋体" pitchFamily="2" charset="-122"/>
              </a:defRPr>
            </a:lvl4pPr>
            <a:lvl5pPr marL="1828800" indent="0" algn="ctr" defTabSz="914400" rtl="0" eaLnBrk="0" fontAlgn="base" hangingPunct="0">
              <a:lnSpc>
                <a:spcPct val="100000"/>
              </a:lnSpc>
              <a:spcBef>
                <a:spcPct val="20000"/>
              </a:spcBef>
              <a:spcAft>
                <a:spcPct val="0"/>
              </a:spcAft>
              <a:buClrTx/>
              <a:buSzTx/>
              <a:buFontTx/>
              <a:buNone/>
              <a:defRPr kumimoji="0" lang="zh-CN" altLang="en-US" sz="2000" b="0" i="0" u="none" baseline="0">
                <a:solidFill>
                  <a:schemeClr val="tx1"/>
                </a:solidFill>
                <a:effectLst/>
                <a:latin typeface="Arial" pitchFamily="34" charset="0"/>
                <a:ea typeface="宋体" pitchFamily="2" charset="-122"/>
              </a:defRPr>
            </a:lvl5pPr>
          </a:lstStyle>
          <a:p>
            <a:pPr marL="457200" lvl="0" indent="-457200" algn="l" hangingPunct="0">
              <a:lnSpc>
                <a:spcPct val="200000"/>
              </a:lnSpc>
              <a:spcBef>
                <a:spcPct val="0"/>
              </a:spcBef>
              <a:buFont typeface="Wingdings" pitchFamily="2" charset="2"/>
              <a:buChar char="u"/>
            </a:pPr>
            <a:r>
              <a:rPr lang="en-US" altLang="en-US" sz="3200" b="1" spc="0">
                <a:solidFill>
                  <a:srgbClr val="FF0000"/>
                </a:solidFill>
                <a:latin typeface="微软雅黑" panose="020b0503020204020204" pitchFamily="34" charset="-122"/>
                <a:ea typeface="微软雅黑" panose="020b0503020204020204" pitchFamily="34" charset="-122"/>
              </a:rPr>
              <a:t>小说</a:t>
            </a:r>
            <a:r>
              <a:rPr lang="en-US" altLang="en-US" sz="3200" b="1" spc="0">
                <a:solidFill>
                  <a:schemeClr val="tx2"/>
                </a:solidFill>
                <a:latin typeface="微软雅黑" panose="020b0503020204020204" pitchFamily="34" charset="-122"/>
                <a:ea typeface="微软雅黑" panose="020b0503020204020204" pitchFamily="34" charset="-122"/>
              </a:rPr>
              <a:t>集</a:t>
            </a:r>
            <a:r>
              <a:rPr lang="en-US" altLang="en-US" sz="3200" spc="0">
                <a:solidFill>
                  <a:schemeClr val="tx2"/>
                </a:solidFill>
                <a:latin typeface="微软雅黑" panose="020b0503020204020204" pitchFamily="34" charset="-122"/>
                <a:ea typeface="微软雅黑" panose="020b0503020204020204" pitchFamily="34" charset="-122"/>
              </a:rPr>
              <a:t>：</a:t>
            </a:r>
            <a:r>
              <a:rPr lang="en-US" altLang="en-US" sz="3200" b="1" u="sng" spc="0">
                <a:solidFill>
                  <a:srgbClr val="FF0000"/>
                </a:solidFill>
                <a:latin typeface="微软雅黑" panose="020b0503020204020204" pitchFamily="34" charset="-122"/>
                <a:ea typeface="微软雅黑" panose="020b0503020204020204" pitchFamily="34" charset="-122"/>
              </a:rPr>
              <a:t>《呐喊》《彷徨》</a:t>
            </a:r>
            <a:r>
              <a:rPr lang="en-US" altLang="zh-CN" sz="3200" spc="0">
                <a:solidFill>
                  <a:schemeClr val="tx2"/>
                </a:solidFill>
                <a:latin typeface="微软雅黑" panose="020b0503020204020204" pitchFamily="34" charset="-122"/>
                <a:ea typeface="微软雅黑" panose="020b0503020204020204" pitchFamily="34" charset="-122"/>
              </a:rPr>
              <a:t>-</a:t>
            </a:r>
            <a:r>
              <a:rPr lang="en-US" altLang="en-US" sz="3200" b="1" spc="0">
                <a:solidFill>
                  <a:srgbClr val="0070C0"/>
                </a:solidFill>
                <a:latin typeface="微软雅黑" panose="020b0503020204020204" pitchFamily="34" charset="-122"/>
                <a:ea typeface="微软雅黑" panose="020b0503020204020204" pitchFamily="34" charset="-122"/>
              </a:rPr>
              <a:t>《故事新编》</a:t>
            </a:r>
            <a:endParaRPr lang="en-US" altLang="en-US" b="1">
              <a:solidFill>
                <a:srgbClr val="0070C0"/>
              </a:solidFill>
              <a:latin typeface="微软雅黑" panose="020b0503020204020204" pitchFamily="34" charset="-122"/>
              <a:ea typeface="微软雅黑" panose="020b0503020204020204" pitchFamily="34" charset="-122"/>
            </a:endParaRPr>
          </a:p>
          <a:p>
            <a:pPr marL="457200" lvl="0" indent="-457200" algn="l" hangingPunct="0">
              <a:lnSpc>
                <a:spcPct val="200000"/>
              </a:lnSpc>
              <a:spcBef>
                <a:spcPct val="0"/>
              </a:spcBef>
              <a:buFont typeface="Wingdings" pitchFamily="2" charset="2"/>
              <a:buChar char="u"/>
            </a:pPr>
            <a:r>
              <a:rPr lang="en-US" altLang="en-US" sz="3200" b="1" spc="0">
                <a:solidFill>
                  <a:srgbClr val="FF0000"/>
                </a:solidFill>
                <a:latin typeface="微软雅黑" panose="020b0503020204020204" pitchFamily="34" charset="-122"/>
                <a:ea typeface="微软雅黑" panose="020b0503020204020204" pitchFamily="34" charset="-122"/>
              </a:rPr>
              <a:t>散文</a:t>
            </a:r>
            <a:r>
              <a:rPr lang="en-US" altLang="en-US" sz="3200" b="1" spc="0">
                <a:solidFill>
                  <a:schemeClr val="tx2"/>
                </a:solidFill>
                <a:latin typeface="微软雅黑" panose="020b0503020204020204" pitchFamily="34" charset="-122"/>
                <a:ea typeface="微软雅黑" panose="020b0503020204020204" pitchFamily="34" charset="-122"/>
              </a:rPr>
              <a:t>集</a:t>
            </a:r>
            <a:r>
              <a:rPr lang="en-US" altLang="en-US" sz="3200" spc="0">
                <a:solidFill>
                  <a:schemeClr val="tx2"/>
                </a:solidFill>
                <a:latin typeface="微软雅黑" panose="020b0503020204020204" pitchFamily="34" charset="-122"/>
                <a:ea typeface="微软雅黑" panose="020b0503020204020204" pitchFamily="34" charset="-122"/>
              </a:rPr>
              <a:t>：</a:t>
            </a:r>
            <a:r>
              <a:rPr lang="en-US" altLang="en-US" sz="3200" b="1" spc="0">
                <a:solidFill>
                  <a:srgbClr val="009900"/>
                </a:solidFill>
                <a:latin typeface="微软雅黑" panose="020b0503020204020204" pitchFamily="34" charset="-122"/>
                <a:ea typeface="微软雅黑" panose="020b0503020204020204" pitchFamily="34" charset="-122"/>
              </a:rPr>
              <a:t>《朝花夕拾》</a:t>
            </a:r>
            <a:endParaRPr lang="en-US" altLang="en-US">
              <a:solidFill>
                <a:srgbClr val="009900"/>
              </a:solidFill>
              <a:latin typeface="微软雅黑" panose="020b0503020204020204" pitchFamily="34" charset="-122"/>
              <a:ea typeface="微软雅黑" panose="020b0503020204020204" pitchFamily="34" charset="-122"/>
            </a:endParaRPr>
          </a:p>
          <a:p>
            <a:pPr marL="457200" lvl="0" indent="-457200" algn="l" hangingPunct="0">
              <a:lnSpc>
                <a:spcPct val="200000"/>
              </a:lnSpc>
              <a:spcBef>
                <a:spcPct val="0"/>
              </a:spcBef>
              <a:buFont typeface="Wingdings" pitchFamily="2" charset="2"/>
              <a:buChar char="u"/>
            </a:pPr>
            <a:r>
              <a:rPr lang="en-US" altLang="en-US" sz="3200" b="1" spc="0">
                <a:solidFill>
                  <a:srgbClr val="FF0000"/>
                </a:solidFill>
                <a:latin typeface="微软雅黑" panose="020b0503020204020204" pitchFamily="34" charset="-122"/>
                <a:ea typeface="微软雅黑" panose="020b0503020204020204" pitchFamily="34" charset="-122"/>
                <a:sym typeface="宋体" pitchFamily="2" charset="-122"/>
              </a:rPr>
              <a:t>杂文</a:t>
            </a:r>
            <a:r>
              <a:rPr lang="en-US" altLang="en-US" sz="3200" b="1" spc="0">
                <a:solidFill>
                  <a:schemeClr val="tx2"/>
                </a:solidFill>
                <a:latin typeface="微软雅黑" panose="020b0503020204020204" pitchFamily="34" charset="-122"/>
                <a:ea typeface="微软雅黑" panose="020b0503020204020204" pitchFamily="34" charset="-122"/>
                <a:sym typeface="宋体" pitchFamily="2" charset="-122"/>
              </a:rPr>
              <a:t>集</a:t>
            </a:r>
            <a:r>
              <a:rPr lang="en-US" altLang="en-US" sz="3200" spc="0">
                <a:solidFill>
                  <a:schemeClr val="tx2"/>
                </a:solidFill>
                <a:latin typeface="微软雅黑" panose="020b0503020204020204" pitchFamily="34" charset="-122"/>
                <a:ea typeface="微软雅黑" panose="020b0503020204020204" pitchFamily="34" charset="-122"/>
                <a:sym typeface="宋体" pitchFamily="2" charset="-122"/>
              </a:rPr>
              <a:t>：</a:t>
            </a:r>
            <a:r>
              <a:rPr lang="en-US" altLang="en-US" sz="2800" b="1" u="sng" spc="0">
                <a:solidFill>
                  <a:srgbClr val="FF0000"/>
                </a:solidFill>
                <a:latin typeface="楷体" pitchFamily="49" charset="-122"/>
                <a:ea typeface="楷体" pitchFamily="49" charset="-122"/>
                <a:sym typeface="宋体" pitchFamily="2" charset="-122"/>
              </a:rPr>
              <a:t>《而已集》《三闲集》《二心集》《准风月谈》《南腔北调集》《花边文学》《华盖集》《且介亭杂文》</a:t>
            </a:r>
            <a:r>
              <a:rPr lang="en-US" altLang="zh-CN" sz="2800" b="1" u="sng" spc="0">
                <a:solidFill>
                  <a:srgbClr val="FF0000"/>
                </a:solidFill>
                <a:latin typeface="楷体" pitchFamily="49" charset="-122"/>
                <a:ea typeface="楷体" pitchFamily="49" charset="-122"/>
                <a:sym typeface="宋体" pitchFamily="2" charset="-122"/>
              </a:rPr>
              <a:t>……</a:t>
            </a:r>
            <a:endParaRPr lang="en-US" altLang="zh-CN" sz="2800" b="1" u="sng">
              <a:solidFill>
                <a:srgbClr val="FF0000"/>
              </a:solidFill>
              <a:latin typeface="楷体" pitchFamily="49" charset="-122"/>
              <a:ea typeface="楷体" pitchFamily="49" charset="-122"/>
              <a:sym typeface="宋体" pitchFamily="2" charset="-122"/>
            </a:endParaRPr>
          </a:p>
          <a:p>
            <a:pPr marL="457200" lvl="0" indent="-457200" algn="l" hangingPunct="0">
              <a:lnSpc>
                <a:spcPct val="200000"/>
              </a:lnSpc>
              <a:spcBef>
                <a:spcPct val="0"/>
              </a:spcBef>
              <a:buFont typeface="Wingdings" pitchFamily="2" charset="2"/>
              <a:buChar char="u"/>
            </a:pPr>
            <a:endParaRPr lang="en-US" altLang="en-US">
              <a:solidFill>
                <a:schemeClr val="tx2"/>
              </a:solidFill>
              <a:latin typeface="微软雅黑" panose="020b0503020204020204" pitchFamily="34" charset="-122"/>
              <a:ea typeface="微软雅黑" panose="020b0503020204020204" pitchFamily="34" charset="-122"/>
            </a:endParaRPr>
          </a:p>
          <a:p>
            <a:pPr marL="0" lvl="0" indent="0" algn="l" hangingPunct="0">
              <a:lnSpc>
                <a:spcPct val="150000"/>
              </a:lnSpc>
              <a:spcBef>
                <a:spcPct val="0"/>
              </a:spcBef>
            </a:pPr>
            <a:endParaRPr lang="en-US" altLang="en-US">
              <a:solidFill>
                <a:schemeClr val="tx2"/>
              </a:solidFill>
              <a:latin typeface="Times New Roman"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6626"/>
                                        </p:tgtEl>
                                        <p:attrNameLst>
                                          <p:attrName>style.visibility</p:attrName>
                                        </p:attrNameLst>
                                      </p:cBhvr>
                                      <p:to>
                                        <p:strVal val="visible"/>
                                      </p:to>
                                    </p:set>
                                    <p:animEffect transition="in" filter="blinds(horizontal)">
                                      <p:cBhvr>
                                        <p:cTn id="7" dur="500"/>
                                        <p:tgtEl>
                                          <p:spTgt spid="2662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26627">
                                            <p:txEl>
                                              <p:pRg st="0" end="0"/>
                                            </p:txEl>
                                          </p:spTgt>
                                        </p:tgtEl>
                                        <p:attrNameLst>
                                          <p:attrName>style.visibility</p:attrName>
                                        </p:attrNameLst>
                                      </p:cBhvr>
                                      <p:to>
                                        <p:strVal val="visible"/>
                                      </p:to>
                                    </p:set>
                                    <p:animEffect transition="in" filter="blinds(horizontal)">
                                      <p:cBhvr>
                                        <p:cTn id="12" dur="500"/>
                                        <p:tgtEl>
                                          <p:spTgt spid="26627">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26627">
                                            <p:txEl>
                                              <p:pRg st="1" end="1"/>
                                            </p:txEl>
                                          </p:spTgt>
                                        </p:tgtEl>
                                        <p:attrNameLst>
                                          <p:attrName>style.visibility</p:attrName>
                                        </p:attrNameLst>
                                      </p:cBhvr>
                                      <p:to>
                                        <p:strVal val="visible"/>
                                      </p:to>
                                    </p:set>
                                    <p:animEffect transition="in" filter="blinds(horizontal)">
                                      <p:cBhvr>
                                        <p:cTn id="17" dur="500"/>
                                        <p:tgtEl>
                                          <p:spTgt spid="26627">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26627">
                                            <p:txEl>
                                              <p:pRg st="2" end="2"/>
                                            </p:txEl>
                                          </p:spTgt>
                                        </p:tgtEl>
                                        <p:attrNameLst>
                                          <p:attrName>style.visibility</p:attrName>
                                        </p:attrNameLst>
                                      </p:cBhvr>
                                      <p:to>
                                        <p:strVal val="visible"/>
                                      </p:to>
                                    </p:set>
                                    <p:animEffect transition="in" filter="blinds(horizontal)">
                                      <p:cBhvr>
                                        <p:cTn id="22" dur="500"/>
                                        <p:tgtEl>
                                          <p:spTgt spid="2662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P spid="26627" grpId="0" uiExpand="1"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7650" name="标题 1" title=""/>
          <p:cNvSpPr>
            <a:spLocks noGrp="1"/>
          </p:cNvSpPr>
          <p:nvPr>
            <p:ph type="ctrTitle"/>
          </p:nvPr>
        </p:nvSpPr>
        <p:spPr>
          <a:xfrm>
            <a:off x="685800" y="498475"/>
            <a:ext cx="7772400" cy="1470025"/>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latin typeface="Arial" pitchFamily="34" charset="0"/>
                <a:ea typeface="宋体" pitchFamily="2" charset="-122"/>
              </a:defRPr>
            </a:lvl1pPr>
          </a:lstStyle>
          <a:p>
            <a:pPr lvl="0"/>
            <a:r>
              <a:rPr lang="zh-CN" altLang="en-US" b="1">
                <a:solidFill>
                  <a:srgbClr val="009900"/>
                </a:solidFill>
                <a:latin typeface="微软雅黑" panose="020b0503020204020204" pitchFamily="34" charset="-122"/>
                <a:ea typeface="微软雅黑" panose="020b0503020204020204" pitchFamily="34" charset="-122"/>
              </a:rPr>
              <a:t>鲁迅的作品</a:t>
            </a:r>
            <a:br>
              <a:rPr lang="zh-CN" altLang="en-US" b="1">
                <a:solidFill>
                  <a:srgbClr val="009900"/>
                </a:solidFill>
                <a:latin typeface="微软雅黑" panose="020b0503020204020204" pitchFamily="34" charset="-122"/>
                <a:ea typeface="微软雅黑" panose="020b0503020204020204" pitchFamily="34" charset="-122"/>
              </a:rPr>
            </a:br>
            <a:endParaRPr lang="zh-CN" altLang="en-US"/>
          </a:p>
        </p:txBody>
      </p:sp>
      <p:sp>
        <p:nvSpPr>
          <p:cNvPr id="27651" name="副标题 2" title=""/>
          <p:cNvSpPr>
            <a:spLocks noGrp="1"/>
          </p:cNvSpPr>
          <p:nvPr>
            <p:ph type="subTitle" idx="1"/>
          </p:nvPr>
        </p:nvSpPr>
        <p:spPr>
          <a:xfrm>
            <a:off x="323850" y="1557338"/>
            <a:ext cx="8250238" cy="5553075"/>
          </a:xfrm>
          <a:noFill/>
          <a:ln>
            <a:miter lim="800000"/>
          </a:ln>
        </p:spPr>
        <p:txBody>
          <a:bodyPr wrap="square" lIns="91440" tIns="45720" rIns="91440" bIns="45720" anchor="t" anchorCtr="0">
            <a:noAutofit/>
          </a:bodyPr>
          <a:lstStyle>
            <a:lvl1pPr marL="0" indent="0" algn="ctr" defTabSz="914400" rtl="0" eaLnBrk="0" fontAlgn="base" hangingPunct="0">
              <a:lnSpc>
                <a:spcPct val="100000"/>
              </a:lnSpc>
              <a:spcBef>
                <a:spcPct val="20000"/>
              </a:spcBef>
              <a:spcAft>
                <a:spcPct val="0"/>
              </a:spcAft>
              <a:buClrTx/>
              <a:buSzTx/>
              <a:buFontTx/>
              <a:buNone/>
              <a:defRPr kumimoji="0" lang="zh-CN" altLang="en-US" sz="3200" b="0" i="0" u="none" baseline="0">
                <a:solidFill>
                  <a:schemeClr val="tx1"/>
                </a:solidFill>
                <a:effectLst/>
                <a:latin typeface="Arial" pitchFamily="34" charset="0"/>
                <a:ea typeface="宋体" pitchFamily="2" charset="-122"/>
              </a:defRPr>
            </a:lvl1pPr>
            <a:lvl2pPr marL="457200" indent="0" algn="ctr" defTabSz="914400" rtl="0" eaLnBrk="0" fontAlgn="base" hangingPunct="0">
              <a:lnSpc>
                <a:spcPct val="100000"/>
              </a:lnSpc>
              <a:spcBef>
                <a:spcPct val="20000"/>
              </a:spcBef>
              <a:spcAft>
                <a:spcPct val="0"/>
              </a:spcAft>
              <a:buClrTx/>
              <a:buSzTx/>
              <a:buFontTx/>
              <a:buNone/>
              <a:defRPr kumimoji="0" lang="zh-CN" altLang="en-US" sz="2800" b="0" i="0" u="none" baseline="0">
                <a:solidFill>
                  <a:schemeClr val="tx1"/>
                </a:solidFill>
                <a:effectLst/>
                <a:latin typeface="Arial" pitchFamily="34" charset="0"/>
                <a:ea typeface="宋体" pitchFamily="2" charset="-122"/>
              </a:defRPr>
            </a:lvl2pPr>
            <a:lvl3pPr marL="914400" indent="0" algn="ctr" defTabSz="914400" rtl="0" eaLnBrk="0" fontAlgn="base" hangingPunct="0">
              <a:lnSpc>
                <a:spcPct val="100000"/>
              </a:lnSpc>
              <a:spcBef>
                <a:spcPct val="20000"/>
              </a:spcBef>
              <a:spcAft>
                <a:spcPct val="0"/>
              </a:spcAft>
              <a:buClrTx/>
              <a:buSzTx/>
              <a:buFontTx/>
              <a:buNone/>
              <a:defRPr kumimoji="0" lang="zh-CN" altLang="en-US" sz="2400" b="0" i="0" u="none" baseline="0">
                <a:solidFill>
                  <a:schemeClr val="tx1"/>
                </a:solidFill>
                <a:effectLst/>
                <a:latin typeface="Arial" pitchFamily="34" charset="0"/>
                <a:ea typeface="宋体" pitchFamily="2" charset="-122"/>
              </a:defRPr>
            </a:lvl3pPr>
            <a:lvl4pPr marL="1371600" indent="0" algn="ctr" defTabSz="914400" rtl="0" eaLnBrk="0" fontAlgn="base" hangingPunct="0">
              <a:lnSpc>
                <a:spcPct val="100000"/>
              </a:lnSpc>
              <a:spcBef>
                <a:spcPct val="20000"/>
              </a:spcBef>
              <a:spcAft>
                <a:spcPct val="0"/>
              </a:spcAft>
              <a:buClrTx/>
              <a:buSzTx/>
              <a:buFontTx/>
              <a:buNone/>
              <a:defRPr kumimoji="0" lang="zh-CN" altLang="en-US" sz="2000" b="0" i="0" u="none" baseline="0">
                <a:solidFill>
                  <a:schemeClr val="tx1"/>
                </a:solidFill>
                <a:effectLst/>
                <a:latin typeface="Arial" pitchFamily="34" charset="0"/>
                <a:ea typeface="宋体" pitchFamily="2" charset="-122"/>
              </a:defRPr>
            </a:lvl4pPr>
            <a:lvl5pPr marL="1828800" indent="0" algn="ctr" defTabSz="914400" rtl="0" eaLnBrk="0" fontAlgn="base" hangingPunct="0">
              <a:lnSpc>
                <a:spcPct val="100000"/>
              </a:lnSpc>
              <a:spcBef>
                <a:spcPct val="20000"/>
              </a:spcBef>
              <a:spcAft>
                <a:spcPct val="0"/>
              </a:spcAft>
              <a:buClrTx/>
              <a:buSzTx/>
              <a:buFontTx/>
              <a:buNone/>
              <a:defRPr kumimoji="0" lang="zh-CN" altLang="en-US" sz="2000" b="0" i="0" u="none" baseline="0">
                <a:solidFill>
                  <a:schemeClr val="tx1"/>
                </a:solidFill>
                <a:effectLst/>
                <a:latin typeface="Arial" pitchFamily="34" charset="0"/>
                <a:ea typeface="宋体" pitchFamily="2" charset="-122"/>
              </a:defRPr>
            </a:lvl5pPr>
          </a:lstStyle>
          <a:p>
            <a:pPr marL="457200" lvl="0" indent="-457200" algn="l">
              <a:lnSpc>
                <a:spcPct val="150000"/>
              </a:lnSpc>
              <a:spcBef>
                <a:spcPct val="0"/>
              </a:spcBef>
              <a:buFont typeface="Wingdings" pitchFamily="2" charset="2"/>
              <a:buChar char="u"/>
            </a:pPr>
            <a:r>
              <a:rPr lang="en-US" altLang="en-US" b="1">
                <a:solidFill>
                  <a:srgbClr val="FF0000"/>
                </a:solidFill>
                <a:latin typeface="微软雅黑" panose="020b0503020204020204" pitchFamily="34" charset="-122"/>
                <a:ea typeface="微软雅黑" panose="020b0503020204020204" pitchFamily="34" charset="-122"/>
                <a:sym typeface="+mn-ea"/>
              </a:rPr>
              <a:t>散文诗集</a:t>
            </a:r>
            <a:r>
              <a:rPr lang="en-US" altLang="en-US">
                <a:solidFill>
                  <a:schemeClr val="tx2"/>
                </a:solidFill>
                <a:latin typeface="微软雅黑" panose="020b0503020204020204" pitchFamily="34" charset="-122"/>
                <a:ea typeface="微软雅黑" panose="020b0503020204020204" pitchFamily="34" charset="-122"/>
                <a:sym typeface="+mn-ea"/>
              </a:rPr>
              <a:t>：</a:t>
            </a:r>
            <a:r>
              <a:rPr lang="en-US" altLang="en-US" b="1">
                <a:solidFill>
                  <a:schemeClr val="tx2"/>
                </a:solidFill>
                <a:latin typeface="微软雅黑" panose="020b0503020204020204" pitchFamily="34" charset="-122"/>
                <a:ea typeface="微软雅黑" panose="020b0503020204020204" pitchFamily="34" charset="-122"/>
                <a:sym typeface="+mn-ea"/>
              </a:rPr>
              <a:t>《野草》</a:t>
            </a:r>
            <a:endParaRPr lang="en-US" altLang="en-US" b="1">
              <a:solidFill>
                <a:schemeClr val="tx2"/>
              </a:solidFill>
              <a:latin typeface="微软雅黑" panose="020b0503020204020204" pitchFamily="34" charset="-122"/>
              <a:ea typeface="微软雅黑" panose="020b0503020204020204" pitchFamily="34" charset="-122"/>
              <a:sym typeface="+mn-ea"/>
            </a:endParaRPr>
          </a:p>
          <a:p>
            <a:pPr marL="457200" lvl="0" indent="-457200" algn="l">
              <a:lnSpc>
                <a:spcPct val="150000"/>
              </a:lnSpc>
              <a:spcBef>
                <a:spcPct val="0"/>
              </a:spcBef>
              <a:buFont typeface="Wingdings" pitchFamily="2" charset="2"/>
              <a:buChar char="u"/>
            </a:pPr>
            <a:r>
              <a:rPr lang="en-US" altLang="en-US" b="1">
                <a:solidFill>
                  <a:srgbClr val="FF0000"/>
                </a:solidFill>
                <a:latin typeface="微软雅黑" panose="020b0503020204020204" pitchFamily="34" charset="-122"/>
                <a:ea typeface="微软雅黑" panose="020b0503020204020204" pitchFamily="34" charset="-122"/>
                <a:sym typeface="宋体" pitchFamily="2" charset="-122"/>
              </a:rPr>
              <a:t>书信集</a:t>
            </a:r>
            <a:r>
              <a:rPr lang="en-US" altLang="en-US" b="1">
                <a:solidFill>
                  <a:schemeClr val="tx2"/>
                </a:solidFill>
                <a:latin typeface="微软雅黑" panose="020b0503020204020204" pitchFamily="34" charset="-122"/>
                <a:ea typeface="微软雅黑" panose="020b0503020204020204" pitchFamily="34" charset="-122"/>
                <a:sym typeface="宋体" pitchFamily="2" charset="-122"/>
              </a:rPr>
              <a:t>：《两地书》</a:t>
            </a:r>
            <a:endParaRPr lang="en-US" altLang="en-US" b="1">
              <a:solidFill>
                <a:schemeClr val="tx2"/>
              </a:solidFill>
              <a:latin typeface="微软雅黑" panose="020b0503020204020204" pitchFamily="34" charset="-122"/>
              <a:ea typeface="微软雅黑" panose="020b0503020204020204" pitchFamily="34" charset="-122"/>
              <a:sym typeface="宋体" pitchFamily="2" charset="-122"/>
            </a:endParaRPr>
          </a:p>
          <a:p>
            <a:pPr marL="457200" lvl="0" indent="-457200" algn="l">
              <a:lnSpc>
                <a:spcPct val="150000"/>
              </a:lnSpc>
              <a:spcBef>
                <a:spcPct val="0"/>
              </a:spcBef>
              <a:buFont typeface="Wingdings" pitchFamily="2" charset="2"/>
              <a:buChar char="u"/>
            </a:pPr>
            <a:r>
              <a:rPr lang="en-US" altLang="en-US" b="1">
                <a:solidFill>
                  <a:srgbClr val="FF0000"/>
                </a:solidFill>
                <a:latin typeface="微软雅黑" panose="020b0503020204020204" pitchFamily="34" charset="-122"/>
                <a:ea typeface="微软雅黑" panose="020b0503020204020204" pitchFamily="34" charset="-122"/>
                <a:sym typeface="+mn-ea"/>
              </a:rPr>
              <a:t>学术著作</a:t>
            </a:r>
            <a:r>
              <a:rPr lang="en-US" altLang="en-US" b="1">
                <a:latin typeface="微软雅黑" panose="020b0503020204020204" pitchFamily="34" charset="-122"/>
                <a:ea typeface="微软雅黑" panose="020b0503020204020204" pitchFamily="34" charset="-122"/>
                <a:sym typeface="+mn-ea"/>
              </a:rPr>
              <a:t>：</a:t>
            </a:r>
            <a:endParaRPr lang="en-US" altLang="en-US" b="1">
              <a:latin typeface="微软雅黑" panose="020b0503020204020204" pitchFamily="34" charset="-122"/>
              <a:ea typeface="微软雅黑" panose="020b0503020204020204" pitchFamily="34" charset="-122"/>
            </a:endParaRPr>
          </a:p>
          <a:p>
            <a:pPr marL="457200" lvl="0" indent="-457200" algn="l">
              <a:lnSpc>
                <a:spcPct val="150000"/>
              </a:lnSpc>
              <a:spcBef>
                <a:spcPct val="0"/>
              </a:spcBef>
              <a:buFont typeface="Wingdings" pitchFamily="2" charset="2"/>
              <a:buChar char="Ø"/>
            </a:pPr>
            <a:r>
              <a:rPr lang="en-US" altLang="en-US" b="1">
                <a:latin typeface="微软雅黑" panose="020b0503020204020204" pitchFamily="34" charset="-122"/>
                <a:ea typeface="微软雅黑" panose="020b0503020204020204" pitchFamily="34" charset="-122"/>
                <a:sym typeface="+mn-ea"/>
              </a:rPr>
              <a:t>     《中国小说史略》 </a:t>
            </a:r>
            <a:endParaRPr lang="en-US" altLang="en-US" b="1">
              <a:latin typeface="微软雅黑" panose="020b0503020204020204" pitchFamily="34" charset="-122"/>
              <a:ea typeface="微软雅黑" panose="020b0503020204020204" pitchFamily="34" charset="-122"/>
            </a:endParaRPr>
          </a:p>
          <a:p>
            <a:pPr marL="457200" lvl="0" indent="-457200" algn="l">
              <a:lnSpc>
                <a:spcPct val="150000"/>
              </a:lnSpc>
              <a:spcBef>
                <a:spcPct val="0"/>
              </a:spcBef>
              <a:buFont typeface="Wingdings" pitchFamily="2" charset="2"/>
              <a:buChar char="Ø"/>
            </a:pPr>
            <a:r>
              <a:rPr lang="en-US" altLang="en-US" b="1">
                <a:latin typeface="微软雅黑" panose="020b0503020204020204" pitchFamily="34" charset="-122"/>
                <a:ea typeface="微软雅黑" panose="020b0503020204020204" pitchFamily="34" charset="-122"/>
                <a:sym typeface="+mn-ea"/>
              </a:rPr>
              <a:t>     《汉文学史纲要》 </a:t>
            </a:r>
            <a:endParaRPr lang="en-US" altLang="en-US" b="1">
              <a:latin typeface="微软雅黑" panose="020b0503020204020204" pitchFamily="34" charset="-122"/>
              <a:ea typeface="微软雅黑" panose="020b0503020204020204" pitchFamily="34" charset="-122"/>
            </a:endParaRPr>
          </a:p>
          <a:p>
            <a:pPr marL="457200" lvl="0" indent="-457200" algn="l">
              <a:lnSpc>
                <a:spcPct val="150000"/>
              </a:lnSpc>
              <a:spcBef>
                <a:spcPct val="0"/>
              </a:spcBef>
              <a:buFont typeface="Wingdings" pitchFamily="2" charset="2"/>
              <a:buChar char="Ø"/>
            </a:pPr>
            <a:r>
              <a:rPr lang="en-US" altLang="en-US" b="1">
                <a:latin typeface="微软雅黑" panose="020b0503020204020204" pitchFamily="34" charset="-122"/>
                <a:ea typeface="微软雅黑" panose="020b0503020204020204" pitchFamily="34" charset="-122"/>
                <a:sym typeface="+mn-ea"/>
              </a:rPr>
              <a:t>     《中国小说的历史的变迁》 </a:t>
            </a:r>
            <a:endParaRPr lang="en-US" altLang="en-US"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7650"/>
                                        </p:tgtEl>
                                        <p:attrNameLst>
                                          <p:attrName>style.visibility</p:attrName>
                                        </p:attrNameLst>
                                      </p:cBhvr>
                                      <p:to>
                                        <p:strVal val="visible"/>
                                      </p:to>
                                    </p:set>
                                    <p:animEffect transition="in" filter="blinds(horizontal)">
                                      <p:cBhvr>
                                        <p:cTn id="7" dur="500"/>
                                        <p:tgtEl>
                                          <p:spTgt spid="2765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27651">
                                            <p:txEl>
                                              <p:pRg st="1" end="1"/>
                                            </p:txEl>
                                          </p:spTgt>
                                        </p:tgtEl>
                                        <p:attrNameLst>
                                          <p:attrName>style.visibility</p:attrName>
                                        </p:attrNameLst>
                                      </p:cBhvr>
                                      <p:to>
                                        <p:strVal val="visible"/>
                                      </p:to>
                                    </p:set>
                                    <p:animEffect transition="in" filter="blinds(horizontal)">
                                      <p:cBhvr>
                                        <p:cTn id="12" dur="500"/>
                                        <p:tgtEl>
                                          <p:spTgt spid="2765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27651">
                                            <p:txEl>
                                              <p:pRg st="2" end="2"/>
                                            </p:txEl>
                                          </p:spTgt>
                                        </p:tgtEl>
                                        <p:attrNameLst>
                                          <p:attrName>style.visibility</p:attrName>
                                        </p:attrNameLst>
                                      </p:cBhvr>
                                      <p:to>
                                        <p:strVal val="visible"/>
                                      </p:to>
                                    </p:set>
                                    <p:animEffect transition="in" filter="blinds(horizontal)">
                                      <p:cBhvr>
                                        <p:cTn id="17" dur="500"/>
                                        <p:tgtEl>
                                          <p:spTgt spid="2765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27651">
                                            <p:txEl>
                                              <p:pRg st="2" end="2"/>
                                            </p:txEl>
                                          </p:spTgt>
                                        </p:tgtEl>
                                        <p:attrNameLst>
                                          <p:attrName>style.visibility</p:attrName>
                                        </p:attrNameLst>
                                      </p:cBhvr>
                                      <p:to>
                                        <p:strVal val="visible"/>
                                      </p:to>
                                    </p:set>
                                    <p:animEffect transition="in" filter="blinds(horizontal)">
                                      <p:cBhvr>
                                        <p:cTn id="22" dur="500"/>
                                        <p:tgtEl>
                                          <p:spTgt spid="27651">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27651">
                                            <p:txEl>
                                              <p:pRg st="3" end="3"/>
                                            </p:txEl>
                                          </p:spTgt>
                                        </p:tgtEl>
                                        <p:attrNameLst>
                                          <p:attrName>style.visibility</p:attrName>
                                        </p:attrNameLst>
                                      </p:cBhvr>
                                      <p:to>
                                        <p:strVal val="visible"/>
                                      </p:to>
                                    </p:set>
                                    <p:animEffect transition="in" filter="blinds(horizontal)">
                                      <p:cBhvr>
                                        <p:cTn id="27" dur="500"/>
                                        <p:tgtEl>
                                          <p:spTgt spid="27651">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27651">
                                            <p:txEl>
                                              <p:pRg st="4" end="4"/>
                                            </p:txEl>
                                          </p:spTgt>
                                        </p:tgtEl>
                                        <p:attrNameLst>
                                          <p:attrName>style.visibility</p:attrName>
                                        </p:attrNameLst>
                                      </p:cBhvr>
                                      <p:to>
                                        <p:strVal val="visible"/>
                                      </p:to>
                                    </p:set>
                                    <p:animEffect transition="in" filter="blinds(horizontal)">
                                      <p:cBhvr>
                                        <p:cTn id="32" dur="500"/>
                                        <p:tgtEl>
                                          <p:spTgt spid="27651">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27651">
                                            <p:txEl>
                                              <p:pRg st="5" end="5"/>
                                            </p:txEl>
                                          </p:spTgt>
                                        </p:tgtEl>
                                        <p:attrNameLst>
                                          <p:attrName>style.visibility</p:attrName>
                                        </p:attrNameLst>
                                      </p:cBhvr>
                                      <p:to>
                                        <p:strVal val="visible"/>
                                      </p:to>
                                    </p:set>
                                    <p:animEffect transition="in" filter="blinds(horizontal)">
                                      <p:cBhvr>
                                        <p:cTn id="37" dur="500"/>
                                        <p:tgtEl>
                                          <p:spTgt spid="2765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P spid="27651" grpId="0" uiExpand="1"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8674" name="标题 1" title=""/>
          <p:cNvSpPr>
            <a:spLocks noGrp="1"/>
          </p:cNvSpPr>
          <p:nvPr>
            <p:ph type="ctrTitle"/>
          </p:nvPr>
        </p:nvSpPr>
        <p:spPr>
          <a:xfrm>
            <a:off x="554038" y="458788"/>
            <a:ext cx="7772400" cy="1470025"/>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latin typeface="Arial" pitchFamily="34" charset="0"/>
                <a:ea typeface="宋体" pitchFamily="2" charset="-122"/>
              </a:defRPr>
            </a:lvl1pPr>
          </a:lstStyle>
          <a:p>
            <a:pPr lvl="0"/>
            <a:r>
              <a:rPr lang="zh-CN" altLang="en-US" b="1">
                <a:solidFill>
                  <a:srgbClr val="009900"/>
                </a:solidFill>
                <a:latin typeface="微软雅黑" panose="020b0503020204020204" pitchFamily="34" charset="-122"/>
                <a:ea typeface="微软雅黑" panose="020b0503020204020204" pitchFamily="34" charset="-122"/>
                <a:sym typeface="宋体" pitchFamily="2" charset="-122"/>
              </a:rPr>
              <a:t>鲁迅的作品</a:t>
            </a:r>
            <a:br>
              <a:rPr lang="zh-CN" altLang="en-US"/>
            </a:br>
            <a:endParaRPr lang="zh-CN" altLang="en-US"/>
          </a:p>
        </p:txBody>
      </p:sp>
      <p:sp>
        <p:nvSpPr>
          <p:cNvPr id="28675" name="副标题 2" title=""/>
          <p:cNvSpPr>
            <a:spLocks noGrp="1"/>
          </p:cNvSpPr>
          <p:nvPr>
            <p:ph type="subTitle" idx="1"/>
          </p:nvPr>
        </p:nvSpPr>
        <p:spPr>
          <a:xfrm>
            <a:off x="490538" y="1433513"/>
            <a:ext cx="8162925" cy="4306887"/>
          </a:xfrm>
          <a:noFill/>
          <a:ln>
            <a:miter lim="800000"/>
          </a:ln>
        </p:spPr>
        <p:txBody>
          <a:bodyPr wrap="square" lIns="91440" tIns="45720" rIns="91440" bIns="45720" anchor="t" anchorCtr="0">
            <a:noAutofit/>
          </a:bodyPr>
          <a:lstStyle>
            <a:lvl1pPr marL="0" indent="0" algn="ctr" defTabSz="914400" rtl="0" eaLnBrk="0" fontAlgn="base" hangingPunct="0">
              <a:lnSpc>
                <a:spcPct val="100000"/>
              </a:lnSpc>
              <a:spcBef>
                <a:spcPct val="20000"/>
              </a:spcBef>
              <a:spcAft>
                <a:spcPct val="0"/>
              </a:spcAft>
              <a:buClrTx/>
              <a:buSzTx/>
              <a:buFontTx/>
              <a:buNone/>
              <a:defRPr kumimoji="0" lang="zh-CN" altLang="en-US" sz="3200" b="0" i="0" u="none" baseline="0">
                <a:solidFill>
                  <a:schemeClr val="tx1"/>
                </a:solidFill>
                <a:effectLst/>
                <a:latin typeface="Arial" pitchFamily="34" charset="0"/>
                <a:ea typeface="宋体" pitchFamily="2" charset="-122"/>
              </a:defRPr>
            </a:lvl1pPr>
            <a:lvl2pPr marL="457200" indent="0" algn="ctr" defTabSz="914400" rtl="0" eaLnBrk="0" fontAlgn="base" hangingPunct="0">
              <a:lnSpc>
                <a:spcPct val="100000"/>
              </a:lnSpc>
              <a:spcBef>
                <a:spcPct val="20000"/>
              </a:spcBef>
              <a:spcAft>
                <a:spcPct val="0"/>
              </a:spcAft>
              <a:buClrTx/>
              <a:buSzTx/>
              <a:buFontTx/>
              <a:buNone/>
              <a:defRPr kumimoji="0" lang="zh-CN" altLang="en-US" sz="2800" b="0" i="0" u="none" baseline="0">
                <a:solidFill>
                  <a:schemeClr val="tx1"/>
                </a:solidFill>
                <a:effectLst/>
                <a:latin typeface="Arial" pitchFamily="34" charset="0"/>
                <a:ea typeface="宋体" pitchFamily="2" charset="-122"/>
              </a:defRPr>
            </a:lvl2pPr>
            <a:lvl3pPr marL="914400" indent="0" algn="ctr" defTabSz="914400" rtl="0" eaLnBrk="0" fontAlgn="base" hangingPunct="0">
              <a:lnSpc>
                <a:spcPct val="100000"/>
              </a:lnSpc>
              <a:spcBef>
                <a:spcPct val="20000"/>
              </a:spcBef>
              <a:spcAft>
                <a:spcPct val="0"/>
              </a:spcAft>
              <a:buClrTx/>
              <a:buSzTx/>
              <a:buFontTx/>
              <a:buNone/>
              <a:defRPr kumimoji="0" lang="zh-CN" altLang="en-US" sz="2400" b="0" i="0" u="none" baseline="0">
                <a:solidFill>
                  <a:schemeClr val="tx1"/>
                </a:solidFill>
                <a:effectLst/>
                <a:latin typeface="Arial" pitchFamily="34" charset="0"/>
                <a:ea typeface="宋体" pitchFamily="2" charset="-122"/>
              </a:defRPr>
            </a:lvl3pPr>
            <a:lvl4pPr marL="1371600" indent="0" algn="ctr" defTabSz="914400" rtl="0" eaLnBrk="0" fontAlgn="base" hangingPunct="0">
              <a:lnSpc>
                <a:spcPct val="100000"/>
              </a:lnSpc>
              <a:spcBef>
                <a:spcPct val="20000"/>
              </a:spcBef>
              <a:spcAft>
                <a:spcPct val="0"/>
              </a:spcAft>
              <a:buClrTx/>
              <a:buSzTx/>
              <a:buFontTx/>
              <a:buNone/>
              <a:defRPr kumimoji="0" lang="zh-CN" altLang="en-US" sz="2000" b="0" i="0" u="none" baseline="0">
                <a:solidFill>
                  <a:schemeClr val="tx1"/>
                </a:solidFill>
                <a:effectLst/>
                <a:latin typeface="Arial" pitchFamily="34" charset="0"/>
                <a:ea typeface="宋体" pitchFamily="2" charset="-122"/>
              </a:defRPr>
            </a:lvl4pPr>
            <a:lvl5pPr marL="1828800" indent="0" algn="ctr" defTabSz="914400" rtl="0" eaLnBrk="0" fontAlgn="base" hangingPunct="0">
              <a:lnSpc>
                <a:spcPct val="100000"/>
              </a:lnSpc>
              <a:spcBef>
                <a:spcPct val="20000"/>
              </a:spcBef>
              <a:spcAft>
                <a:spcPct val="0"/>
              </a:spcAft>
              <a:buClrTx/>
              <a:buSzTx/>
              <a:buFontTx/>
              <a:buNone/>
              <a:defRPr kumimoji="0" lang="zh-CN" altLang="en-US" sz="2000" b="0" i="0" u="none" baseline="0">
                <a:solidFill>
                  <a:schemeClr val="tx1"/>
                </a:solidFill>
                <a:effectLst/>
                <a:latin typeface="Arial" pitchFamily="34" charset="0"/>
                <a:ea typeface="宋体" pitchFamily="2" charset="-122"/>
              </a:defRPr>
            </a:lvl5pPr>
          </a:lstStyle>
          <a:p>
            <a:pPr marL="0" lvl="0" indent="0" algn="l">
              <a:lnSpc>
                <a:spcPct val="150000"/>
              </a:lnSpc>
              <a:spcBef>
                <a:spcPct val="0"/>
              </a:spcBef>
            </a:pPr>
            <a:r>
              <a:rPr lang="zh-CN" altLang="en-US" b="1">
                <a:latin typeface="微软雅黑" panose="020b0503020204020204" pitchFamily="34" charset="-122"/>
                <a:ea typeface="微软雅黑" panose="020b0503020204020204" pitchFamily="34" charset="-122"/>
              </a:rPr>
              <a:t>译作</a:t>
            </a:r>
            <a:r>
              <a:rPr lang="zh-CN" altLang="en-US">
                <a:latin typeface="微软雅黑" panose="020b0503020204020204" pitchFamily="34" charset="-122"/>
                <a:ea typeface="微软雅黑" panose="020b0503020204020204" pitchFamily="34" charset="-122"/>
              </a:rPr>
              <a:t>：</a:t>
            </a:r>
            <a:r>
              <a:rPr lang="en-US" altLang="zh-CN">
                <a:latin typeface="微软雅黑" panose="020b0503020204020204" pitchFamily="34" charset="-122"/>
                <a:ea typeface="微软雅黑" panose="020b0503020204020204" pitchFamily="34" charset="-122"/>
              </a:rPr>
              <a:t>……</a:t>
            </a:r>
            <a:endParaRPr lang="zh-CN" altLang="en-US">
              <a:latin typeface="微软雅黑" panose="020b0503020204020204" pitchFamily="34" charset="-122"/>
              <a:ea typeface="微软雅黑" panose="020b0503020204020204" pitchFamily="34" charset="-122"/>
            </a:endParaRPr>
          </a:p>
          <a:p>
            <a:pPr marL="0" lvl="0" indent="0" algn="l">
              <a:lnSpc>
                <a:spcPct val="150000"/>
              </a:lnSpc>
              <a:spcBef>
                <a:spcPct val="0"/>
              </a:spcBef>
            </a:pPr>
            <a:r>
              <a:rPr lang="zh-CN" altLang="en-US" b="1">
                <a:latin typeface="微软雅黑" panose="020b0503020204020204" pitchFamily="34" charset="-122"/>
                <a:ea typeface="微软雅黑" panose="020b0503020204020204" pitchFamily="34" charset="-122"/>
              </a:rPr>
              <a:t>美术作品</a:t>
            </a:r>
            <a:r>
              <a:rPr lang="zh-CN" altLang="en-US">
                <a:latin typeface="微软雅黑" panose="020b0503020204020204" pitchFamily="34" charset="-122"/>
                <a:ea typeface="微软雅黑" panose="020b0503020204020204" pitchFamily="34" charset="-122"/>
              </a:rPr>
              <a:t>：</a:t>
            </a:r>
            <a:r>
              <a:rPr lang="en-US" altLang="zh-CN">
                <a:latin typeface="微软雅黑" panose="020b0503020204020204" pitchFamily="34" charset="-122"/>
                <a:ea typeface="微软雅黑" panose="020b0503020204020204" pitchFamily="34" charset="-122"/>
              </a:rPr>
              <a:t>……</a:t>
            </a:r>
            <a:endParaRPr lang="en-US" altLang="zh-CN">
              <a:latin typeface="微软雅黑" panose="020b0503020204020204" pitchFamily="34" charset="-122"/>
              <a:ea typeface="微软雅黑" panose="020b0503020204020204" pitchFamily="34" charset="-122"/>
            </a:endParaRPr>
          </a:p>
          <a:p>
            <a:pPr marL="0" lvl="0" indent="0" algn="l">
              <a:lnSpc>
                <a:spcPct val="150000"/>
              </a:lnSpc>
              <a:spcBef>
                <a:spcPct val="0"/>
              </a:spcBef>
            </a:pPr>
            <a:endParaRPr lang="en-US" altLang="zh-CN">
              <a:latin typeface="微软雅黑" panose="020b0503020204020204" pitchFamily="34" charset="-122"/>
              <a:ea typeface="微软雅黑" panose="020b0503020204020204" pitchFamily="34" charset="-122"/>
            </a:endParaRPr>
          </a:p>
          <a:p>
            <a:pPr marL="0" lvl="0" indent="0" algn="l">
              <a:lnSpc>
                <a:spcPct val="150000"/>
              </a:lnSpc>
              <a:spcBef>
                <a:spcPct val="0"/>
              </a:spcBef>
            </a:pPr>
            <a:r>
              <a:rPr lang="zh-CN" altLang="en-US">
                <a:latin typeface="微软雅黑" panose="020b0503020204020204" pitchFamily="34" charset="-122"/>
                <a:ea typeface="微软雅黑" panose="020b0503020204020204" pitchFamily="34" charset="-122"/>
              </a:rPr>
              <a:t>        </a:t>
            </a:r>
            <a:r>
              <a:rPr lang="zh-CN" altLang="en-US" sz="4000" b="1" i="1">
                <a:solidFill>
                  <a:srgbClr val="FF0000"/>
                </a:solidFill>
                <a:latin typeface="微软雅黑" panose="020b0503020204020204" pitchFamily="34" charset="-122"/>
                <a:ea typeface="微软雅黑" panose="020b0503020204020204" pitchFamily="34" charset="-122"/>
              </a:rPr>
              <a:t>总之一句话，</a:t>
            </a:r>
            <a:r>
              <a:rPr lang="zh-CN" altLang="en-US" sz="4000" b="1" i="1" u="sng">
                <a:solidFill>
                  <a:srgbClr val="FF0000"/>
                </a:solidFill>
                <a:latin typeface="微软雅黑" panose="020b0503020204020204" pitchFamily="34" charset="-122"/>
                <a:ea typeface="微软雅黑" panose="020b0503020204020204" pitchFamily="34" charset="-122"/>
              </a:rPr>
              <a:t>厉害了我的迅</a:t>
            </a:r>
            <a:r>
              <a:rPr lang="zh-CN" altLang="en-US" sz="4000" b="1" i="1">
                <a:solidFill>
                  <a:srgbClr val="FF0000"/>
                </a:solidFill>
                <a:latin typeface="微软雅黑" panose="020b0503020204020204" pitchFamily="34" charset="-122"/>
                <a:ea typeface="微软雅黑" panose="020b0503020204020204" pitchFamily="34" charset="-122"/>
              </a:rPr>
              <a:t>！</a:t>
            </a:r>
            <a:endParaRPr lang="zh-CN" altLang="en-US" sz="4000" b="1" i="1">
              <a:solidFill>
                <a:srgbClr val="FF0000"/>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8674"/>
                                        </p:tgtEl>
                                        <p:attrNameLst>
                                          <p:attrName>style.visibility</p:attrName>
                                        </p:attrNameLst>
                                      </p:cBhvr>
                                      <p:to>
                                        <p:strVal val="visible"/>
                                      </p:to>
                                    </p:set>
                                    <p:animEffect transition="in" filter="blinds(horizontal)">
                                      <p:cBhvr>
                                        <p:cTn id="7" dur="500"/>
                                        <p:tgtEl>
                                          <p:spTgt spid="2867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28675">
                                            <p:txEl>
                                              <p:pRg st="0" end="0"/>
                                            </p:txEl>
                                          </p:spTgt>
                                        </p:tgtEl>
                                        <p:attrNameLst>
                                          <p:attrName>style.visibility</p:attrName>
                                        </p:attrNameLst>
                                      </p:cBhvr>
                                      <p:to>
                                        <p:strVal val="visible"/>
                                      </p:to>
                                    </p:set>
                                    <p:animEffect transition="in" filter="blinds(horizontal)">
                                      <p:cBhvr>
                                        <p:cTn id="12" dur="500"/>
                                        <p:tgtEl>
                                          <p:spTgt spid="2867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28675">
                                            <p:txEl>
                                              <p:pRg st="1" end="1"/>
                                            </p:txEl>
                                          </p:spTgt>
                                        </p:tgtEl>
                                        <p:attrNameLst>
                                          <p:attrName>style.visibility</p:attrName>
                                        </p:attrNameLst>
                                      </p:cBhvr>
                                      <p:to>
                                        <p:strVal val="visible"/>
                                      </p:to>
                                    </p:set>
                                    <p:animEffect transition="in" filter="blinds(horizontal)">
                                      <p:cBhvr>
                                        <p:cTn id="17" dur="500"/>
                                        <p:tgtEl>
                                          <p:spTgt spid="28675">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blinds(horizontal)">
                                      <p:cBhvr>
                                        <p:cTn id="22" dur="500"/>
                                        <p:tgtEl>
                                          <p:spTgt spid="2867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P spid="28675" grpId="0" uiExpand="1"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9698" name="标题 1" title=""/>
          <p:cNvSpPr>
            <a:spLocks noGrp="1"/>
          </p:cNvSpPr>
          <p:nvPr>
            <p:ph type="title"/>
          </p:nvPr>
        </p:nvSpPr>
        <p:spPr>
          <a:xfrm>
            <a:off x="762000" y="762000"/>
            <a:ext cx="7924800" cy="1143000"/>
          </a:xfrm>
          <a:noFill/>
          <a:ln>
            <a:miter lim="800000"/>
          </a:ln>
        </p:spPr>
        <p:txBody>
          <a:bodyPr wrap="square" lIns="91440" tIns="45720" rIns="91440" bIns="45720" anchor="b" anchorCtr="0">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lvl="0"/>
            <a:r>
              <a:rPr lang="zh-CN" altLang="en-US">
                <a:solidFill>
                  <a:srgbClr val="006666"/>
                </a:solidFill>
              </a:rPr>
              <a:t>                     </a:t>
            </a:r>
            <a:r>
              <a:rPr lang="zh-CN" altLang="en-US" sz="4400">
                <a:solidFill>
                  <a:srgbClr val="FF0000"/>
                </a:solidFill>
                <a:latin typeface="微软雅黑" panose="020b0503020204020204" pitchFamily="34" charset="-122"/>
                <a:ea typeface="微软雅黑" panose="020b0503020204020204" pitchFamily="34" charset="-122"/>
              </a:rPr>
              <a:t>自嘲    </a:t>
            </a:r>
            <a:r>
              <a:rPr lang="zh-CN" altLang="en-US" sz="3200">
                <a:solidFill>
                  <a:srgbClr val="FF0000"/>
                </a:solidFill>
                <a:latin typeface="微软雅黑" panose="020b0503020204020204" pitchFamily="34" charset="-122"/>
                <a:ea typeface="微软雅黑" panose="020b0503020204020204" pitchFamily="34" charset="-122"/>
              </a:rPr>
              <a:t>鲁迅 </a:t>
            </a:r>
            <a:endParaRPr lang="zh-CN" altLang="en-US" sz="3200">
              <a:solidFill>
                <a:srgbClr val="FF0000"/>
              </a:solidFill>
              <a:latin typeface="微软雅黑" panose="020b0503020204020204" pitchFamily="34" charset="-122"/>
              <a:ea typeface="微软雅黑" panose="020b0503020204020204" pitchFamily="34" charset="-122"/>
            </a:endParaRPr>
          </a:p>
        </p:txBody>
      </p:sp>
      <p:sp>
        <p:nvSpPr>
          <p:cNvPr id="29699" name="内容占位符 2" title=""/>
          <p:cNvSpPr>
            <a:spLocks noGrp="1"/>
          </p:cNvSpPr>
          <p:nvPr>
            <p:ph idx="1"/>
          </p:nvPr>
        </p:nvSpPr>
        <p:spPr>
          <a:xfrm>
            <a:off x="611188" y="2362200"/>
            <a:ext cx="8532812" cy="3724275"/>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a:lnSpc>
                <a:spcPct val="150000"/>
              </a:lnSpc>
              <a:buNone/>
            </a:pPr>
            <a:r>
              <a:rPr lang="zh-CN" altLang="en-US" sz="4000" b="1">
                <a:solidFill>
                  <a:srgbClr val="00B050"/>
                </a:solidFill>
                <a:latin typeface="楷体" pitchFamily="49" charset="-122"/>
                <a:ea typeface="楷体" pitchFamily="49" charset="-122"/>
              </a:rPr>
              <a:t>运交华盖欲何求，未敢翻身已碰头。</a:t>
            </a:r>
            <a:br>
              <a:rPr lang="zh-CN" altLang="en-US" sz="4000" b="1">
                <a:solidFill>
                  <a:srgbClr val="00B050"/>
                </a:solidFill>
                <a:latin typeface="楷体" pitchFamily="49" charset="-122"/>
                <a:ea typeface="楷体" pitchFamily="49" charset="-122"/>
              </a:rPr>
            </a:br>
            <a:r>
              <a:rPr lang="zh-CN" altLang="en-US" sz="4000" b="1">
                <a:solidFill>
                  <a:srgbClr val="00B050"/>
                </a:solidFill>
                <a:latin typeface="楷体" pitchFamily="49" charset="-122"/>
                <a:ea typeface="楷体" pitchFamily="49" charset="-122"/>
              </a:rPr>
              <a:t>破帽遮颜过闹市，漏船载酒泛中流。</a:t>
            </a:r>
            <a:br>
              <a:rPr lang="zh-CN" altLang="en-US" sz="4000" b="1">
                <a:solidFill>
                  <a:srgbClr val="00B050"/>
                </a:solidFill>
                <a:latin typeface="楷体" pitchFamily="49" charset="-122"/>
                <a:ea typeface="楷体" pitchFamily="49" charset="-122"/>
              </a:rPr>
            </a:br>
            <a:r>
              <a:rPr lang="zh-CN" altLang="en-US" sz="4000" b="1">
                <a:solidFill>
                  <a:srgbClr val="FF0000"/>
                </a:solidFill>
                <a:latin typeface="楷体" pitchFamily="49" charset="-122"/>
                <a:ea typeface="楷体" pitchFamily="49" charset="-122"/>
              </a:rPr>
              <a:t>横眉冷对千夫指，俯首甘为孺子牛。</a:t>
            </a:r>
            <a:br>
              <a:rPr lang="zh-CN" altLang="en-US" sz="4000" b="1">
                <a:solidFill>
                  <a:srgbClr val="FF0000"/>
                </a:solidFill>
                <a:latin typeface="楷体" pitchFamily="49" charset="-122"/>
                <a:ea typeface="楷体" pitchFamily="49" charset="-122"/>
              </a:rPr>
            </a:br>
            <a:r>
              <a:rPr lang="zh-CN" altLang="en-US" sz="4000" b="1">
                <a:solidFill>
                  <a:srgbClr val="FF0000"/>
                </a:solidFill>
                <a:latin typeface="楷体" pitchFamily="49" charset="-122"/>
                <a:ea typeface="楷体" pitchFamily="49" charset="-122"/>
              </a:rPr>
              <a:t>躲进小楼成一统，管他冬夏与春秋。</a:t>
            </a:r>
            <a:endParaRPr lang="zh-CN" altLang="en-US" sz="4000" b="1">
              <a:solidFill>
                <a:srgbClr val="FF0000"/>
              </a:solidFill>
              <a:latin typeface="楷体" pitchFamily="49" charset="-122"/>
              <a:ea typeface="楷体"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fade">
                                      <p:cBhvr>
                                        <p:cTn id="7" dur="1000"/>
                                        <p:tgtEl>
                                          <p:spTgt spid="29698"/>
                                        </p:tgtEl>
                                      </p:cBhvr>
                                    </p:animEffect>
                                    <p:anim calcmode="lin" valueType="num">
                                      <p:cBhvr>
                                        <p:cTn id="8" dur="1000" fill="hold"/>
                                        <p:tgtEl>
                                          <p:spTgt spid="29698"/>
                                        </p:tgtEl>
                                        <p:attrNameLst>
                                          <p:attrName>ppt_x</p:attrName>
                                        </p:attrNameLst>
                                      </p:cBhvr>
                                      <p:tavLst>
                                        <p:tav tm="0">
                                          <p:val>
                                            <p:strVal val="#ppt_x"/>
                                          </p:val>
                                        </p:tav>
                                        <p:tav tm="100000">
                                          <p:val>
                                            <p:strVal val="#ppt_x"/>
                                          </p:val>
                                        </p:tav>
                                      </p:tavLst>
                                    </p:anim>
                                    <p:anim calcmode="lin" valueType="num">
                                      <p:cBhvr>
                                        <p:cTn id="9" dur="1000" fill="hold"/>
                                        <p:tgtEl>
                                          <p:spTgt spid="29698"/>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22" presetClass="entr" presetSubtype="4" dur="500" fill="hold" grpId="0" nodeType="clickEffect">
                                  <p:stCondLst>
                                    <p:cond delay="0"/>
                                  </p:stCondLst>
                                  <p:childTnLst>
                                    <p:set>
                                      <p:cBhvr>
                                        <p:cTn id="13" dur="1" fill="hold">
                                          <p:stCondLst>
                                            <p:cond delay="0"/>
                                          </p:stCondLst>
                                        </p:cTn>
                                        <p:tgtEl>
                                          <p:spTgt spid="29699">
                                            <p:txEl>
                                              <p:pRg st="0" end="0"/>
                                            </p:txEl>
                                          </p:spTgt>
                                        </p:tgtEl>
                                        <p:attrNameLst>
                                          <p:attrName>style.visibility</p:attrName>
                                        </p:attrNameLst>
                                      </p:cBhvr>
                                      <p:to>
                                        <p:strVal val="visible"/>
                                      </p:to>
                                    </p:set>
                                    <p:animEffect transition="in" filter="wipe(down)">
                                      <p:cBhvr>
                                        <p:cTn id="14" dur="500"/>
                                        <p:tgtEl>
                                          <p:spTgt spid="296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29699" grpId="0"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30722" name="标题 1" title=""/>
          <p:cNvSpPr>
            <a:spLocks noGrp="1"/>
          </p:cNvSpPr>
          <p:nvPr>
            <p:ph type="title"/>
          </p:nvPr>
        </p:nvSpPr>
        <p:spPr>
          <a:xfrm>
            <a:off x="762000" y="762000"/>
            <a:ext cx="7924800" cy="1143000"/>
          </a:xfrm>
          <a:noFill/>
          <a:ln>
            <a:miter lim="800000"/>
          </a:ln>
        </p:spPr>
        <p:txBody>
          <a:bodyPr wrap="square" lIns="91440" tIns="45720" rIns="91440" bIns="45720" anchor="b" anchorCtr="0">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lvl="0"/>
            <a:r>
              <a:rPr lang="zh-CN" altLang="en-US" sz="4000">
                <a:solidFill>
                  <a:srgbClr val="FF0000"/>
                </a:solidFill>
                <a:latin typeface="微软雅黑" panose="020b0503020204020204" pitchFamily="34" charset="-122"/>
                <a:ea typeface="微软雅黑" panose="020b0503020204020204" pitchFamily="34" charset="-122"/>
              </a:rPr>
              <a:t>鲁迅名句</a:t>
            </a:r>
            <a:endParaRPr lang="zh-CN" altLang="en-US" sz="4000">
              <a:solidFill>
                <a:srgbClr val="FF0000"/>
              </a:solidFill>
              <a:latin typeface="微软雅黑" panose="020b0503020204020204" pitchFamily="34" charset="-122"/>
              <a:ea typeface="微软雅黑" panose="020b0503020204020204" pitchFamily="34" charset="-122"/>
            </a:endParaRPr>
          </a:p>
        </p:txBody>
      </p:sp>
      <p:sp>
        <p:nvSpPr>
          <p:cNvPr id="30723" name="内容占位符 2" title=""/>
          <p:cNvSpPr>
            <a:spLocks noGrp="1"/>
          </p:cNvSpPr>
          <p:nvPr>
            <p:ph idx="1"/>
          </p:nvPr>
        </p:nvSpPr>
        <p:spPr>
          <a:xfrm>
            <a:off x="838200" y="2362200"/>
            <a:ext cx="7693025" cy="3724275"/>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a:lnSpc>
                <a:spcPct val="150000"/>
              </a:lnSpc>
              <a:buNone/>
            </a:pPr>
            <a:r>
              <a:rPr lang="zh-CN" altLang="en-US" sz="3600" b="1" u="sng">
                <a:solidFill>
                  <a:srgbClr val="FF0000"/>
                </a:solidFill>
                <a:latin typeface="华文楷体" pitchFamily="2" charset="-122"/>
                <a:ea typeface="华文楷体" pitchFamily="2" charset="-122"/>
              </a:rPr>
              <a:t>希望</a:t>
            </a:r>
            <a:r>
              <a:rPr lang="zh-CN" altLang="en-US" sz="3600" b="1">
                <a:latin typeface="华文楷体" pitchFamily="2" charset="-122"/>
                <a:ea typeface="华文楷体" pitchFamily="2" charset="-122"/>
              </a:rPr>
              <a:t>是本无所谓有，无所谓无的。</a:t>
            </a:r>
            <a:r>
              <a:rPr lang="zh-CN" altLang="en-US" sz="3600" b="1" u="sng">
                <a:solidFill>
                  <a:srgbClr val="FF0000"/>
                </a:solidFill>
                <a:latin typeface="华文楷体" pitchFamily="2" charset="-122"/>
                <a:ea typeface="华文楷体" pitchFamily="2" charset="-122"/>
              </a:rPr>
              <a:t>这正如地上的路；其实地上本没有路，走的人多了，也便成了路</a:t>
            </a:r>
            <a:r>
              <a:rPr lang="zh-CN" altLang="en-US" sz="3600" b="1">
                <a:latin typeface="华文楷体" pitchFamily="2" charset="-122"/>
                <a:ea typeface="华文楷体" pitchFamily="2" charset="-122"/>
              </a:rPr>
              <a:t>。</a:t>
            </a:r>
            <a:endParaRPr lang="en-US" altLang="zh-CN" sz="3600" b="1">
              <a:latin typeface="华文楷体" pitchFamily="2" charset="-122"/>
              <a:ea typeface="华文楷体" pitchFamily="2" charset="-122"/>
            </a:endParaRPr>
          </a:p>
          <a:p>
            <a:pPr marL="0" lvl="0" indent="0">
              <a:lnSpc>
                <a:spcPct val="150000"/>
              </a:lnSpc>
              <a:buNone/>
            </a:pPr>
            <a:r>
              <a:rPr lang="en-US" altLang="zh-CN" sz="3600" b="1">
                <a:latin typeface="华文楷体" pitchFamily="2" charset="-122"/>
                <a:ea typeface="华文楷体" pitchFamily="2" charset="-122"/>
              </a:rPr>
              <a:t>                                      ——《</a:t>
            </a:r>
            <a:r>
              <a:rPr lang="zh-CN" altLang="en-US" sz="3600" b="1">
                <a:latin typeface="华文楷体" pitchFamily="2" charset="-122"/>
                <a:ea typeface="华文楷体" pitchFamily="2" charset="-122"/>
              </a:rPr>
              <a:t>故乡</a:t>
            </a:r>
            <a:r>
              <a:rPr lang="en-US" altLang="zh-CN" sz="3600" b="1">
                <a:latin typeface="华文楷体" pitchFamily="2" charset="-122"/>
                <a:ea typeface="华文楷体" pitchFamily="2" charset="-122"/>
              </a:rPr>
              <a:t>》</a:t>
            </a:r>
            <a:endParaRPr lang="zh-CN" altLang="en-US" sz="3600" b="1">
              <a:latin typeface="华文楷体" pitchFamily="2" charset="-122"/>
              <a:ea typeface="华文楷体"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30722"/>
                                        </p:tgtEl>
                                        <p:attrNameLst>
                                          <p:attrName>style.visibility</p:attrName>
                                        </p:attrNameLst>
                                      </p:cBhvr>
                                      <p:to>
                                        <p:strVal val="visible"/>
                                      </p:to>
                                    </p:set>
                                    <p:animEffect transition="in" filter="fade">
                                      <p:cBhvr>
                                        <p:cTn id="7" dur="1000"/>
                                        <p:tgtEl>
                                          <p:spTgt spid="30722"/>
                                        </p:tgtEl>
                                      </p:cBhvr>
                                    </p:animEffect>
                                    <p:anim calcmode="lin" valueType="num">
                                      <p:cBhvr>
                                        <p:cTn id="8" dur="1000" fill="hold"/>
                                        <p:tgtEl>
                                          <p:spTgt spid="30722"/>
                                        </p:tgtEl>
                                        <p:attrNameLst>
                                          <p:attrName>ppt_x</p:attrName>
                                        </p:attrNameLst>
                                      </p:cBhvr>
                                      <p:tavLst>
                                        <p:tav tm="0">
                                          <p:val>
                                            <p:strVal val="#ppt_x"/>
                                          </p:val>
                                        </p:tav>
                                        <p:tav tm="100000">
                                          <p:val>
                                            <p:strVal val="#ppt_x"/>
                                          </p:val>
                                        </p:tav>
                                      </p:tavLst>
                                    </p:anim>
                                    <p:anim calcmode="lin" valueType="num">
                                      <p:cBhvr>
                                        <p:cTn id="9" dur="1000" fill="hold"/>
                                        <p:tgtEl>
                                          <p:spTgt spid="30722"/>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6" presetClass="entr" presetSubtype="16" dur="2000" fill="hold" grpId="0" nodeType="clickEffect">
                                  <p:stCondLst>
                                    <p:cond delay="0"/>
                                  </p:stCondLst>
                                  <p:childTnLst>
                                    <p:set>
                                      <p:cBhvr>
                                        <p:cTn id="13" dur="1" fill="hold">
                                          <p:stCondLst>
                                            <p:cond delay="0"/>
                                          </p:stCondLst>
                                        </p:cTn>
                                        <p:tgtEl>
                                          <p:spTgt spid="30723">
                                            <p:txEl>
                                              <p:pRg st="0" end="0"/>
                                            </p:txEl>
                                          </p:spTgt>
                                        </p:tgtEl>
                                        <p:attrNameLst>
                                          <p:attrName>style.visibility</p:attrName>
                                        </p:attrNameLst>
                                      </p:cBhvr>
                                      <p:to>
                                        <p:strVal val="visible"/>
                                      </p:to>
                                    </p:set>
                                    <p:animEffect transition="in" filter="circle(in)">
                                      <p:cBhvr>
                                        <p:cTn id="14" dur="2000"/>
                                        <p:tgtEl>
                                          <p:spTgt spid="30723">
                                            <p:txEl>
                                              <p:pRg st="0" end="0"/>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6" presetClass="entr" presetSubtype="16" dur="2000" fill="hold" grpId="0" nodeType="clickEffect">
                                  <p:stCondLst>
                                    <p:cond delay="0"/>
                                  </p:stCondLst>
                                  <p:childTnLst>
                                    <p:set>
                                      <p:cBhvr>
                                        <p:cTn id="18" dur="1" fill="hold">
                                          <p:stCondLst>
                                            <p:cond delay="0"/>
                                          </p:stCondLst>
                                        </p:cTn>
                                        <p:tgtEl>
                                          <p:spTgt spid="30723">
                                            <p:txEl>
                                              <p:pRg st="1" end="1"/>
                                            </p:txEl>
                                          </p:spTgt>
                                        </p:tgtEl>
                                        <p:attrNameLst>
                                          <p:attrName>style.visibility</p:attrName>
                                        </p:attrNameLst>
                                      </p:cBhvr>
                                      <p:to>
                                        <p:strVal val="visible"/>
                                      </p:to>
                                    </p:set>
                                    <p:animEffect transition="in" filter="circle(in)">
                                      <p:cBhvr>
                                        <p:cTn id="19" dur="2000"/>
                                        <p:tgtEl>
                                          <p:spTgt spid="3072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30723" grpId="0" uiExpand="1" build="p"/>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31746" name="标题 1" title=""/>
          <p:cNvSpPr>
            <a:spLocks noGrp="1"/>
          </p:cNvSpPr>
          <p:nvPr>
            <p:ph type="title"/>
          </p:nvPr>
        </p:nvSpPr>
        <p:spPr>
          <a:xfrm>
            <a:off x="762000" y="762000"/>
            <a:ext cx="7924800" cy="1143000"/>
          </a:xfrm>
          <a:noFill/>
          <a:ln>
            <a:miter lim="800000"/>
          </a:ln>
        </p:spPr>
        <p:txBody>
          <a:bodyPr wrap="square" lIns="91440" tIns="45720" rIns="91440" bIns="45720" anchor="b" anchorCtr="0">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lvl="0"/>
            <a:r>
              <a:rPr lang="zh-CN" altLang="en-US" sz="4000">
                <a:solidFill>
                  <a:srgbClr val="FF0000"/>
                </a:solidFill>
                <a:latin typeface="微软雅黑" panose="020b0503020204020204" pitchFamily="34" charset="-122"/>
                <a:ea typeface="微软雅黑" panose="020b0503020204020204" pitchFamily="34" charset="-122"/>
              </a:rPr>
              <a:t>鲁迅名句</a:t>
            </a:r>
            <a:endParaRPr lang="zh-CN" altLang="en-US"/>
          </a:p>
        </p:txBody>
      </p:sp>
      <p:sp>
        <p:nvSpPr>
          <p:cNvPr id="31747" name="内容占位符 2" title=""/>
          <p:cNvSpPr>
            <a:spLocks noGrp="1"/>
          </p:cNvSpPr>
          <p:nvPr>
            <p:ph idx="1"/>
          </p:nvPr>
        </p:nvSpPr>
        <p:spPr>
          <a:xfrm>
            <a:off x="838200" y="2362200"/>
            <a:ext cx="7693025" cy="4595813"/>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342900" lvl="0" indent="-342900" hangingPunct="0"/>
            <a:r>
              <a:rPr lang="zh-CN" altLang="zh-CN" sz="2800" b="1" spc="0">
                <a:latin typeface="华文楷体" pitchFamily="2" charset="-122"/>
                <a:ea typeface="华文楷体" pitchFamily="2" charset="-122"/>
              </a:rPr>
              <a:t>楼下一个男人病得要死，那间隔壁的一家唱着留声机，对面是弄孩子。楼上有两人狂笑；还有打牌声。河中的船上有女人哭着她死去的母亲。</a:t>
            </a:r>
            <a:r>
              <a:rPr lang="zh-CN" altLang="zh-CN" sz="2800" b="1" u="sng" spc="0">
                <a:solidFill>
                  <a:srgbClr val="FF0000"/>
                </a:solidFill>
                <a:latin typeface="华文楷体" pitchFamily="2" charset="-122"/>
                <a:ea typeface="华文楷体" pitchFamily="2" charset="-122"/>
              </a:rPr>
              <a:t>人类的悲欢并不相通，我只觉得他们吵闹</a:t>
            </a:r>
            <a:r>
              <a:rPr lang="zh-CN" altLang="zh-CN" sz="2800" spc="0">
                <a:latin typeface="华文楷体" pitchFamily="2" charset="-122"/>
                <a:ea typeface="华文楷体" pitchFamily="2" charset="-122"/>
              </a:rPr>
              <a:t>。</a:t>
            </a:r>
            <a:r>
              <a:rPr lang="en-US" altLang="zh-CN" sz="2800" spc="0">
                <a:latin typeface="华文楷体" pitchFamily="2" charset="-122"/>
                <a:ea typeface="华文楷体" pitchFamily="2" charset="-122"/>
              </a:rPr>
              <a:t> </a:t>
            </a:r>
            <a:r>
              <a:rPr lang="en-US" altLang="zh-CN" sz="2000" spc="0">
                <a:latin typeface="华文楷体" pitchFamily="2" charset="-122"/>
                <a:ea typeface="华文楷体" pitchFamily="2" charset="-122"/>
              </a:rPr>
              <a:t>                                                     </a:t>
            </a:r>
            <a:r>
              <a:rPr lang="en-US" altLang="zh-CN" sz="2000" b="1" spc="0">
                <a:solidFill>
                  <a:srgbClr val="00B050"/>
                </a:solidFill>
                <a:latin typeface="华文楷体" pitchFamily="2" charset="-122"/>
                <a:ea typeface="华文楷体" pitchFamily="2" charset="-122"/>
              </a:rPr>
              <a:t>——  《</a:t>
            </a:r>
            <a:r>
              <a:rPr lang="zh-CN" altLang="en-US" sz="2000" b="1" spc="0">
                <a:solidFill>
                  <a:srgbClr val="00B050"/>
                </a:solidFill>
                <a:latin typeface="华文楷体" pitchFamily="2" charset="-122"/>
                <a:ea typeface="华文楷体" pitchFamily="2" charset="-122"/>
              </a:rPr>
              <a:t>而已集</a:t>
            </a:r>
            <a:r>
              <a:rPr lang="en-US" altLang="zh-CN" sz="2000" b="1" spc="0">
                <a:solidFill>
                  <a:srgbClr val="00B050"/>
                </a:solidFill>
                <a:latin typeface="华文楷体" pitchFamily="2" charset="-122"/>
                <a:ea typeface="华文楷体" pitchFamily="2" charset="-122"/>
              </a:rPr>
              <a:t>·</a:t>
            </a:r>
            <a:r>
              <a:rPr lang="zh-CN" altLang="en-US" sz="2000" b="1" spc="0">
                <a:solidFill>
                  <a:srgbClr val="00B050"/>
                </a:solidFill>
                <a:latin typeface="华文楷体" pitchFamily="2" charset="-122"/>
                <a:ea typeface="华文楷体" pitchFamily="2" charset="-122"/>
              </a:rPr>
              <a:t>小杂感</a:t>
            </a:r>
            <a:r>
              <a:rPr lang="en-US" altLang="zh-CN" sz="2000" b="1">
                <a:solidFill>
                  <a:srgbClr val="00B050"/>
                </a:solidFill>
                <a:latin typeface="华文楷体" pitchFamily="2" charset="-122"/>
                <a:ea typeface="华文楷体" pitchFamily="2" charset="-122"/>
              </a:rPr>
              <a:t>》</a:t>
            </a:r>
            <a:endParaRPr lang="zh-CN" altLang="zh-CN" sz="2000" b="1">
              <a:solidFill>
                <a:srgbClr val="00B050"/>
              </a:solidFill>
              <a:latin typeface="华文楷体" pitchFamily="2" charset="-122"/>
              <a:ea typeface="华文楷体" pitchFamily="2" charset="-122"/>
            </a:endParaRPr>
          </a:p>
          <a:p>
            <a:pPr marL="342900" lvl="0" indent="-342900" hangingPunct="0"/>
            <a:r>
              <a:rPr lang="zh-CN" altLang="zh-CN" sz="2800" b="1" spc="0">
                <a:latin typeface="华文楷体" pitchFamily="2" charset="-122"/>
                <a:ea typeface="华文楷体" pitchFamily="2" charset="-122"/>
              </a:rPr>
              <a:t>我翻开历史一查，这历史没有年代。歪歪斜斜的每页上都写着</a:t>
            </a:r>
            <a:r>
              <a:rPr lang="en-US" altLang="zh-CN" sz="2800" b="1" spc="0">
                <a:solidFill>
                  <a:srgbClr val="FF0000"/>
                </a:solidFill>
                <a:latin typeface="华文楷体" pitchFamily="2" charset="-122"/>
                <a:ea typeface="华文楷体" pitchFamily="2" charset="-122"/>
              </a:rPr>
              <a:t>“</a:t>
            </a:r>
            <a:r>
              <a:rPr lang="zh-CN" altLang="zh-CN" sz="2800" b="1" spc="0">
                <a:solidFill>
                  <a:srgbClr val="FF0000"/>
                </a:solidFill>
                <a:latin typeface="华文楷体" pitchFamily="2" charset="-122"/>
                <a:ea typeface="华文楷体" pitchFamily="2" charset="-122"/>
              </a:rPr>
              <a:t>仁义道德</a:t>
            </a:r>
            <a:r>
              <a:rPr lang="en-US" altLang="zh-CN" sz="2800" b="1" spc="0">
                <a:solidFill>
                  <a:srgbClr val="FF0000"/>
                </a:solidFill>
                <a:latin typeface="华文楷体" pitchFamily="2" charset="-122"/>
                <a:ea typeface="华文楷体" pitchFamily="2" charset="-122"/>
              </a:rPr>
              <a:t>”</a:t>
            </a:r>
            <a:r>
              <a:rPr lang="zh-CN" altLang="zh-CN" sz="2800" b="1" spc="0">
                <a:latin typeface="华文楷体" pitchFamily="2" charset="-122"/>
                <a:ea typeface="华文楷体" pitchFamily="2" charset="-122"/>
              </a:rPr>
              <a:t>几个字，我横竖睡不着，仔细看了半夜，才</a:t>
            </a:r>
            <a:r>
              <a:rPr lang="zh-CN" altLang="zh-CN" sz="2800" b="1" u="sng" spc="0">
                <a:latin typeface="华文楷体" pitchFamily="2" charset="-122"/>
                <a:ea typeface="华文楷体" pitchFamily="2" charset="-122"/>
              </a:rPr>
              <a:t>从字缝里看出来，满本上都写着两个字</a:t>
            </a:r>
            <a:r>
              <a:rPr lang="en-US" altLang="zh-CN" sz="2800" b="1" u="sng" spc="0">
                <a:solidFill>
                  <a:srgbClr val="FF0000"/>
                </a:solidFill>
                <a:latin typeface="华文楷体" pitchFamily="2" charset="-122"/>
                <a:ea typeface="华文楷体" pitchFamily="2" charset="-122"/>
              </a:rPr>
              <a:t>“</a:t>
            </a:r>
            <a:r>
              <a:rPr lang="zh-CN" altLang="zh-CN" sz="2800" b="1" u="sng" spc="0">
                <a:solidFill>
                  <a:srgbClr val="FF0000"/>
                </a:solidFill>
                <a:latin typeface="华文楷体" pitchFamily="2" charset="-122"/>
                <a:ea typeface="华文楷体" pitchFamily="2" charset="-122"/>
              </a:rPr>
              <a:t>吃人</a:t>
            </a:r>
            <a:r>
              <a:rPr lang="en-US" altLang="zh-CN" sz="2800" b="1" u="sng" spc="0">
                <a:solidFill>
                  <a:srgbClr val="FF0000"/>
                </a:solidFill>
                <a:latin typeface="华文楷体" pitchFamily="2" charset="-122"/>
                <a:ea typeface="华文楷体" pitchFamily="2" charset="-122"/>
              </a:rPr>
              <a:t>"</a:t>
            </a:r>
            <a:r>
              <a:rPr lang="zh-CN" altLang="zh-CN" sz="2800" b="1" spc="0">
                <a:latin typeface="华文楷体" pitchFamily="2" charset="-122"/>
                <a:ea typeface="华文楷体" pitchFamily="2" charset="-122"/>
              </a:rPr>
              <a:t>！</a:t>
            </a:r>
            <a:endParaRPr lang="en-US" altLang="zh-CN" b="1">
              <a:latin typeface="华文楷体" pitchFamily="2" charset="-122"/>
              <a:ea typeface="华文楷体" pitchFamily="2" charset="-122"/>
            </a:endParaRPr>
          </a:p>
          <a:p>
            <a:pPr marL="0" lvl="0" indent="0" hangingPunct="0">
              <a:buNone/>
            </a:pPr>
            <a:r>
              <a:rPr lang="en-US" altLang="zh-CN" sz="2000" b="1" spc="0">
                <a:solidFill>
                  <a:srgbClr val="00B050"/>
                </a:solidFill>
                <a:latin typeface="华文楷体" pitchFamily="2" charset="-122"/>
                <a:ea typeface="华文楷体" pitchFamily="2" charset="-122"/>
              </a:rPr>
              <a:t>                                                                              ——《</a:t>
            </a:r>
            <a:r>
              <a:rPr lang="zh-CN" altLang="en-US" sz="2000" b="1">
                <a:solidFill>
                  <a:srgbClr val="00B050"/>
                </a:solidFill>
                <a:latin typeface="华文楷体" pitchFamily="2" charset="-122"/>
                <a:ea typeface="华文楷体" pitchFamily="2" charset="-122"/>
              </a:rPr>
              <a:t>狂人日记</a:t>
            </a:r>
            <a:r>
              <a:rPr lang="en-US" altLang="zh-CN" sz="2000" b="1">
                <a:solidFill>
                  <a:srgbClr val="00B050"/>
                </a:solidFill>
                <a:latin typeface="华文楷体" pitchFamily="2" charset="-122"/>
                <a:ea typeface="华文楷体" pitchFamily="2" charset="-122"/>
              </a:rPr>
              <a:t>》</a:t>
            </a:r>
            <a:endParaRPr lang="zh-CN" altLang="zh-CN" sz="2000" b="1">
              <a:solidFill>
                <a:srgbClr val="00B050"/>
              </a:solidFill>
              <a:latin typeface="华文楷体" pitchFamily="2" charset="-122"/>
              <a:ea typeface="华文楷体" pitchFamily="2" charset="-122"/>
            </a:endParaRPr>
          </a:p>
          <a:p>
            <a:pPr marL="342900" lvl="0" indent="-342900" hangingPunct="0"/>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31746"/>
                                        </p:tgtEl>
                                        <p:attrNameLst>
                                          <p:attrName>style.visibility</p:attrName>
                                        </p:attrNameLst>
                                      </p:cBhvr>
                                      <p:to>
                                        <p:strVal val="visible"/>
                                      </p:to>
                                    </p:set>
                                    <p:animEffect transition="in" filter="fade">
                                      <p:cBhvr>
                                        <p:cTn id="7" dur="1000"/>
                                        <p:tgtEl>
                                          <p:spTgt spid="31746"/>
                                        </p:tgtEl>
                                      </p:cBhvr>
                                    </p:animEffect>
                                    <p:anim calcmode="lin" valueType="num">
                                      <p:cBhvr>
                                        <p:cTn id="8" dur="1000" fill="hold"/>
                                        <p:tgtEl>
                                          <p:spTgt spid="31746"/>
                                        </p:tgtEl>
                                        <p:attrNameLst>
                                          <p:attrName>ppt_x</p:attrName>
                                        </p:attrNameLst>
                                      </p:cBhvr>
                                      <p:tavLst>
                                        <p:tav tm="0">
                                          <p:val>
                                            <p:strVal val="#ppt_x"/>
                                          </p:val>
                                        </p:tav>
                                        <p:tav tm="100000">
                                          <p:val>
                                            <p:strVal val="#ppt_x"/>
                                          </p:val>
                                        </p:tav>
                                      </p:tavLst>
                                    </p:anim>
                                    <p:anim calcmode="lin" valueType="num">
                                      <p:cBhvr>
                                        <p:cTn id="9" dur="1000" fill="hold"/>
                                        <p:tgtEl>
                                          <p:spTgt spid="31746"/>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21" presetClass="entr" presetSubtype="1" dur="2000" fill="hold" grpId="0" nodeType="clickEffect">
                                  <p:stCondLst>
                                    <p:cond delay="0"/>
                                  </p:stCondLst>
                                  <p:childTnLst>
                                    <p:set>
                                      <p:cBhvr>
                                        <p:cTn id="13" dur="1" fill="hold">
                                          <p:stCondLst>
                                            <p:cond delay="0"/>
                                          </p:stCondLst>
                                        </p:cTn>
                                        <p:tgtEl>
                                          <p:spTgt spid="31747">
                                            <p:txEl>
                                              <p:pRg st="0" end="0"/>
                                            </p:txEl>
                                          </p:spTgt>
                                        </p:tgtEl>
                                        <p:attrNameLst>
                                          <p:attrName>style.visibility</p:attrName>
                                        </p:attrNameLst>
                                      </p:cBhvr>
                                      <p:to>
                                        <p:strVal val="visible"/>
                                      </p:to>
                                    </p:set>
                                    <p:animEffect transition="in" filter="wheel(1)">
                                      <p:cBhvr>
                                        <p:cTn id="14" dur="2000"/>
                                        <p:tgtEl>
                                          <p:spTgt spid="31747">
                                            <p:txEl>
                                              <p:pRg st="0" end="0"/>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21" presetClass="entr" presetSubtype="1" dur="2000" fill="hold" grpId="0" nodeType="clickEffect">
                                  <p:stCondLst>
                                    <p:cond delay="0"/>
                                  </p:stCondLst>
                                  <p:childTnLst>
                                    <p:set>
                                      <p:cBhvr>
                                        <p:cTn id="18" dur="1" fill="hold">
                                          <p:stCondLst>
                                            <p:cond delay="0"/>
                                          </p:stCondLst>
                                        </p:cTn>
                                        <p:tgtEl>
                                          <p:spTgt spid="31747">
                                            <p:txEl>
                                              <p:pRg st="1" end="1"/>
                                            </p:txEl>
                                          </p:spTgt>
                                        </p:tgtEl>
                                        <p:attrNameLst>
                                          <p:attrName>style.visibility</p:attrName>
                                        </p:attrNameLst>
                                      </p:cBhvr>
                                      <p:to>
                                        <p:strVal val="visible"/>
                                      </p:to>
                                    </p:set>
                                    <p:animEffect transition="in" filter="wheel(1)">
                                      <p:cBhvr>
                                        <p:cTn id="19" dur="2000"/>
                                        <p:tgtEl>
                                          <p:spTgt spid="31747">
                                            <p:txEl>
                                              <p:pRg st="1" end="1"/>
                                            </p:txEl>
                                          </p:spTgt>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21" presetClass="entr" presetSubtype="1" dur="2000" fill="hold" grpId="0" nodeType="clickEffect">
                                  <p:stCondLst>
                                    <p:cond delay="0"/>
                                  </p:stCondLst>
                                  <p:childTnLst>
                                    <p:set>
                                      <p:cBhvr>
                                        <p:cTn id="23" dur="1" fill="hold">
                                          <p:stCondLst>
                                            <p:cond delay="0"/>
                                          </p:stCondLst>
                                        </p:cTn>
                                        <p:tgtEl>
                                          <p:spTgt spid="31747">
                                            <p:txEl>
                                              <p:pRg st="2" end="2"/>
                                            </p:txEl>
                                          </p:spTgt>
                                        </p:tgtEl>
                                        <p:attrNameLst>
                                          <p:attrName>style.visibility</p:attrName>
                                        </p:attrNameLst>
                                      </p:cBhvr>
                                      <p:to>
                                        <p:strVal val="visible"/>
                                      </p:to>
                                    </p:set>
                                    <p:animEffect transition="in" filter="wheel(1)">
                                      <p:cBhvr>
                                        <p:cTn id="24" dur="2000"/>
                                        <p:tgtEl>
                                          <p:spTgt spid="317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P spid="31747" grpId="0" uiExpand="1" build="p"/>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32770" name="标题 1" title=""/>
          <p:cNvSpPr>
            <a:spLocks noGrp="1"/>
          </p:cNvSpPr>
          <p:nvPr>
            <p:ph type="title"/>
          </p:nvPr>
        </p:nvSpPr>
        <p:spPr>
          <a:xfrm>
            <a:off x="762000" y="762000"/>
            <a:ext cx="7924800" cy="1143000"/>
          </a:xfrm>
          <a:noFill/>
          <a:ln>
            <a:miter lim="800000"/>
          </a:ln>
        </p:spPr>
        <p:txBody>
          <a:bodyPr wrap="square" lIns="91440" tIns="45720" rIns="91440" bIns="45720" anchor="b" anchorCtr="0">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lvl="0"/>
            <a:r>
              <a:rPr lang="zh-CN" altLang="en-US" sz="4000">
                <a:solidFill>
                  <a:srgbClr val="FF0000"/>
                </a:solidFill>
                <a:latin typeface="微软雅黑" panose="020b0503020204020204" pitchFamily="34" charset="-122"/>
                <a:ea typeface="微软雅黑" panose="020b0503020204020204" pitchFamily="34" charset="-122"/>
              </a:rPr>
              <a:t>鲁迅名句</a:t>
            </a:r>
            <a:endParaRPr lang="zh-CN" altLang="en-US"/>
          </a:p>
        </p:txBody>
      </p:sp>
      <p:sp>
        <p:nvSpPr>
          <p:cNvPr id="32771" name="内容占位符 2" title=""/>
          <p:cNvSpPr>
            <a:spLocks noGrp="1"/>
          </p:cNvSpPr>
          <p:nvPr>
            <p:ph idx="1"/>
          </p:nvPr>
        </p:nvSpPr>
        <p:spPr>
          <a:xfrm>
            <a:off x="838200" y="2362200"/>
            <a:ext cx="7693025" cy="3724275"/>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lvl="0">
              <a:buClr>
                <a:srgbClr val="003366"/>
              </a:buClr>
            </a:pPr>
            <a:r>
              <a:rPr lang="zh-CN" altLang="zh-CN" sz="3600" b="1">
                <a:latin typeface="华文楷体" pitchFamily="2" charset="-122"/>
                <a:ea typeface="华文楷体" pitchFamily="2" charset="-122"/>
              </a:rPr>
              <a:t>不在沉默中</a:t>
            </a:r>
            <a:r>
              <a:rPr lang="zh-CN" altLang="zh-CN" sz="3600" b="1" u="sng">
                <a:solidFill>
                  <a:srgbClr val="00B050"/>
                </a:solidFill>
                <a:latin typeface="华文楷体" pitchFamily="2" charset="-122"/>
                <a:ea typeface="华文楷体" pitchFamily="2" charset="-122"/>
              </a:rPr>
              <a:t>爆发</a:t>
            </a:r>
            <a:r>
              <a:rPr lang="zh-CN" altLang="zh-CN" sz="3600" b="1">
                <a:latin typeface="华文楷体" pitchFamily="2" charset="-122"/>
                <a:ea typeface="华文楷体" pitchFamily="2" charset="-122"/>
              </a:rPr>
              <a:t>，就在沉默中</a:t>
            </a:r>
            <a:r>
              <a:rPr lang="zh-CN" altLang="zh-CN" sz="3600" b="1" u="sng">
                <a:solidFill>
                  <a:srgbClr val="00B050"/>
                </a:solidFill>
                <a:latin typeface="华文楷体" pitchFamily="2" charset="-122"/>
                <a:ea typeface="华文楷体" pitchFamily="2" charset="-122"/>
              </a:rPr>
              <a:t>灭亡</a:t>
            </a:r>
            <a:r>
              <a:rPr lang="zh-CN" altLang="zh-CN" sz="3600" b="1">
                <a:latin typeface="华文楷体" pitchFamily="2" charset="-122"/>
                <a:ea typeface="华文楷体" pitchFamily="2" charset="-122"/>
              </a:rPr>
              <a:t>。</a:t>
            </a:r>
            <a:endParaRPr lang="zh-CN" altLang="zh-CN" sz="3600" b="1">
              <a:latin typeface="华文楷体" pitchFamily="2" charset="-122"/>
              <a:ea typeface="华文楷体" pitchFamily="2" charset="-122"/>
            </a:endParaRPr>
          </a:p>
          <a:p>
            <a:pPr lvl="0">
              <a:buClr>
                <a:srgbClr val="003366"/>
              </a:buClr>
            </a:pPr>
            <a:r>
              <a:rPr lang="zh-CN" altLang="zh-CN" sz="3600" b="1">
                <a:latin typeface="华文楷体" pitchFamily="2" charset="-122"/>
                <a:ea typeface="华文楷体" pitchFamily="2" charset="-122"/>
              </a:rPr>
              <a:t>真的猛士，敢于</a:t>
            </a:r>
            <a:r>
              <a:rPr lang="zh-CN" altLang="zh-CN" sz="3600" b="1" u="sng">
                <a:solidFill>
                  <a:srgbClr val="00B050"/>
                </a:solidFill>
                <a:latin typeface="华文楷体" pitchFamily="2" charset="-122"/>
                <a:ea typeface="华文楷体" pitchFamily="2" charset="-122"/>
              </a:rPr>
              <a:t>直面惨淡的人生</a:t>
            </a:r>
            <a:r>
              <a:rPr lang="zh-CN" altLang="zh-CN" sz="3600" b="1">
                <a:latin typeface="华文楷体" pitchFamily="2" charset="-122"/>
                <a:ea typeface="华文楷体" pitchFamily="2" charset="-122"/>
              </a:rPr>
              <a:t>，敢于</a:t>
            </a:r>
            <a:r>
              <a:rPr lang="zh-CN" altLang="zh-CN" sz="3600" b="1" u="sng">
                <a:solidFill>
                  <a:srgbClr val="00B050"/>
                </a:solidFill>
                <a:latin typeface="华文楷体" pitchFamily="2" charset="-122"/>
                <a:ea typeface="华文楷体" pitchFamily="2" charset="-122"/>
              </a:rPr>
              <a:t>正视淋漓的鲜血</a:t>
            </a:r>
            <a:r>
              <a:rPr lang="zh-CN" altLang="zh-CN" sz="3600" b="1">
                <a:latin typeface="华文楷体" pitchFamily="2" charset="-122"/>
                <a:ea typeface="华文楷体" pitchFamily="2" charset="-122"/>
              </a:rPr>
              <a:t>。</a:t>
            </a:r>
            <a:endParaRPr lang="zh-CN" altLang="zh-CN" sz="3600" b="1">
              <a:latin typeface="华文楷体" pitchFamily="2" charset="-122"/>
              <a:ea typeface="华文楷体" pitchFamily="2" charset="-122"/>
            </a:endParaRPr>
          </a:p>
          <a:p>
            <a:pPr lvl="0">
              <a:buClr>
                <a:srgbClr val="003366"/>
              </a:buClr>
            </a:pPr>
            <a:r>
              <a:rPr lang="zh-CN" altLang="zh-CN" sz="3600" b="1" u="sng">
                <a:solidFill>
                  <a:srgbClr val="FF0000"/>
                </a:solidFill>
                <a:latin typeface="华文楷体" pitchFamily="2" charset="-122"/>
                <a:ea typeface="华文楷体" pitchFamily="2" charset="-122"/>
              </a:rPr>
              <a:t>死者</a:t>
            </a:r>
            <a:r>
              <a:rPr lang="zh-CN" altLang="zh-CN" sz="3600" b="1">
                <a:latin typeface="华文楷体" pitchFamily="2" charset="-122"/>
                <a:ea typeface="华文楷体" pitchFamily="2" charset="-122"/>
              </a:rPr>
              <a:t>倘不埋在活人的心中</a:t>
            </a:r>
            <a:r>
              <a:rPr lang="en-US" altLang="zh-CN" sz="3600" b="1">
                <a:latin typeface="华文楷体" pitchFamily="2" charset="-122"/>
                <a:ea typeface="华文楷体" pitchFamily="2" charset="-122"/>
              </a:rPr>
              <a:t>,</a:t>
            </a:r>
            <a:r>
              <a:rPr lang="zh-CN" altLang="zh-CN" sz="3600" b="1">
                <a:latin typeface="华文楷体" pitchFamily="2" charset="-122"/>
                <a:ea typeface="华文楷体" pitchFamily="2" charset="-122"/>
              </a:rPr>
              <a:t>那就</a:t>
            </a:r>
            <a:r>
              <a:rPr lang="zh-CN" altLang="zh-CN" sz="3600" b="1" u="sng">
                <a:solidFill>
                  <a:srgbClr val="FF0000"/>
                </a:solidFill>
                <a:latin typeface="华文楷体" pitchFamily="2" charset="-122"/>
                <a:ea typeface="华文楷体" pitchFamily="2" charset="-122"/>
              </a:rPr>
              <a:t>真的死掉了</a:t>
            </a:r>
            <a:r>
              <a:rPr lang="zh-CN" altLang="zh-CN" sz="3600" b="1">
                <a:latin typeface="华文楷体" pitchFamily="2" charset="-122"/>
                <a:ea typeface="华文楷体" pitchFamily="2" charset="-122"/>
              </a:rPr>
              <a:t>。</a:t>
            </a:r>
            <a:endParaRPr lang="en-US" altLang="zh-CN" sz="3600" b="1">
              <a:latin typeface="华文楷体" pitchFamily="2" charset="-122"/>
              <a:ea typeface="华文楷体" pitchFamily="2" charset="-122"/>
            </a:endParaRPr>
          </a:p>
          <a:p>
            <a:pPr lvl="0">
              <a:buClr>
                <a:srgbClr val="003366"/>
              </a:buClr>
            </a:pPr>
            <a:endParaRPr lang="zh-CN" altLang="zh-CN" sz="2000">
              <a:solidFill>
                <a:srgbClr val="003366"/>
              </a:solidFill>
              <a:latin typeface="Calibri" pitchFamily="34" charset="0"/>
              <a:ea typeface="华文楷体" pitchFamily="2" charset="-122"/>
            </a:endParaRPr>
          </a:p>
          <a:p>
            <a:pPr lvl="0"/>
            <a:endParaRPr lang="zh-CN" altLang="en-US">
              <a:ea typeface="Times New Roman"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32770"/>
                                        </p:tgtEl>
                                        <p:attrNameLst>
                                          <p:attrName>style.visibility</p:attrName>
                                        </p:attrNameLst>
                                      </p:cBhvr>
                                      <p:to>
                                        <p:strVal val="visible"/>
                                      </p:to>
                                    </p:set>
                                    <p:animEffect transition="in" filter="fade">
                                      <p:cBhvr>
                                        <p:cTn id="7" dur="1000"/>
                                        <p:tgtEl>
                                          <p:spTgt spid="32770"/>
                                        </p:tgtEl>
                                      </p:cBhvr>
                                    </p:animEffect>
                                    <p:anim calcmode="lin" valueType="num">
                                      <p:cBhvr>
                                        <p:cTn id="8" dur="1000" fill="hold"/>
                                        <p:tgtEl>
                                          <p:spTgt spid="32770"/>
                                        </p:tgtEl>
                                        <p:attrNameLst>
                                          <p:attrName>ppt_x</p:attrName>
                                        </p:attrNameLst>
                                      </p:cBhvr>
                                      <p:tavLst>
                                        <p:tav tm="0">
                                          <p:val>
                                            <p:strVal val="#ppt_x"/>
                                          </p:val>
                                        </p:tav>
                                        <p:tav tm="100000">
                                          <p:val>
                                            <p:strVal val="#ppt_x"/>
                                          </p:val>
                                        </p:tav>
                                      </p:tavLst>
                                    </p:anim>
                                    <p:anim calcmode="lin" valueType="num">
                                      <p:cBhvr>
                                        <p:cTn id="9" dur="1000" fill="hold"/>
                                        <p:tgtEl>
                                          <p:spTgt spid="32770"/>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6" presetClass="entr" presetSubtype="16" dur="2000" fill="hold" grpId="0" nodeType="clickEffect">
                                  <p:stCondLst>
                                    <p:cond delay="0"/>
                                  </p:stCondLst>
                                  <p:childTnLst>
                                    <p:set>
                                      <p:cBhvr>
                                        <p:cTn id="13" dur="1" fill="hold">
                                          <p:stCondLst>
                                            <p:cond delay="0"/>
                                          </p:stCondLst>
                                        </p:cTn>
                                        <p:tgtEl>
                                          <p:spTgt spid="32771">
                                            <p:txEl>
                                              <p:pRg st="0" end="0"/>
                                            </p:txEl>
                                          </p:spTgt>
                                        </p:tgtEl>
                                        <p:attrNameLst>
                                          <p:attrName>style.visibility</p:attrName>
                                        </p:attrNameLst>
                                      </p:cBhvr>
                                      <p:to>
                                        <p:strVal val="visible"/>
                                      </p:to>
                                    </p:set>
                                    <p:animEffect transition="in" filter="circle(in)">
                                      <p:cBhvr>
                                        <p:cTn id="14" dur="2000"/>
                                        <p:tgtEl>
                                          <p:spTgt spid="32771">
                                            <p:txEl>
                                              <p:pRg st="0" end="0"/>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6" presetClass="entr" presetSubtype="16" dur="2000" fill="hold" grpId="0" nodeType="clickEffect">
                                  <p:stCondLst>
                                    <p:cond delay="0"/>
                                  </p:stCondLst>
                                  <p:childTnLst>
                                    <p:set>
                                      <p:cBhvr>
                                        <p:cTn id="18" dur="1" fill="hold">
                                          <p:stCondLst>
                                            <p:cond delay="0"/>
                                          </p:stCondLst>
                                        </p:cTn>
                                        <p:tgtEl>
                                          <p:spTgt spid="32771">
                                            <p:txEl>
                                              <p:pRg st="1" end="1"/>
                                            </p:txEl>
                                          </p:spTgt>
                                        </p:tgtEl>
                                        <p:attrNameLst>
                                          <p:attrName>style.visibility</p:attrName>
                                        </p:attrNameLst>
                                      </p:cBhvr>
                                      <p:to>
                                        <p:strVal val="visible"/>
                                      </p:to>
                                    </p:set>
                                    <p:animEffect transition="in" filter="circle(in)">
                                      <p:cBhvr>
                                        <p:cTn id="19" dur="2000"/>
                                        <p:tgtEl>
                                          <p:spTgt spid="32771">
                                            <p:txEl>
                                              <p:pRg st="1" end="1"/>
                                            </p:txEl>
                                          </p:spTgt>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6" presetClass="entr" presetSubtype="16" dur="2000" fill="hold" grpId="0" nodeType="clickEffect">
                                  <p:stCondLst>
                                    <p:cond delay="0"/>
                                  </p:stCondLst>
                                  <p:childTnLst>
                                    <p:set>
                                      <p:cBhvr>
                                        <p:cTn id="23" dur="1" fill="hold">
                                          <p:stCondLst>
                                            <p:cond delay="0"/>
                                          </p:stCondLst>
                                        </p:cTn>
                                        <p:tgtEl>
                                          <p:spTgt spid="32771">
                                            <p:txEl>
                                              <p:pRg st="2" end="2"/>
                                            </p:txEl>
                                          </p:spTgt>
                                        </p:tgtEl>
                                        <p:attrNameLst>
                                          <p:attrName>style.visibility</p:attrName>
                                        </p:attrNameLst>
                                      </p:cBhvr>
                                      <p:to>
                                        <p:strVal val="visible"/>
                                      </p:to>
                                    </p:set>
                                    <p:animEffect transition="in" filter="circle(in)">
                                      <p:cBhvr>
                                        <p:cTn id="24" dur="2000"/>
                                        <p:tgtEl>
                                          <p:spTgt spid="3277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p:bldP spid="32771" grpId="0" uiExpand="1"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33794" name="标题 1" title=""/>
          <p:cNvSpPr>
            <a:spLocks noGrp="1"/>
          </p:cNvSpPr>
          <p:nvPr>
            <p:ph type="title"/>
          </p:nvPr>
        </p:nvSpPr>
        <p:spPr>
          <a:xfrm>
            <a:off x="762000" y="762000"/>
            <a:ext cx="7924800" cy="1143000"/>
          </a:xfrm>
          <a:noFill/>
          <a:ln>
            <a:miter lim="800000"/>
          </a:ln>
        </p:spPr>
        <p:txBody>
          <a:bodyPr wrap="square" lIns="91440" tIns="45720" rIns="91440" bIns="45720" anchor="b" anchorCtr="0">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lvl="0"/>
            <a:r>
              <a:rPr lang="zh-CN" altLang="en-US">
                <a:solidFill>
                  <a:srgbClr val="FF0000"/>
                </a:solidFill>
                <a:latin typeface="微软雅黑" panose="020b0503020204020204" pitchFamily="34" charset="-122"/>
                <a:ea typeface="微软雅黑" panose="020b0503020204020204" pitchFamily="34" charset="-122"/>
              </a:rPr>
              <a:t>            题三义塔　</a:t>
            </a:r>
            <a:r>
              <a:rPr lang="zh-CN" altLang="en-US" sz="3200">
                <a:solidFill>
                  <a:srgbClr val="FF0000"/>
                </a:solidFill>
                <a:latin typeface="微软雅黑" panose="020b0503020204020204" pitchFamily="34" charset="-122"/>
                <a:ea typeface="微软雅黑" panose="020b0503020204020204" pitchFamily="34" charset="-122"/>
              </a:rPr>
              <a:t>鲁迅 </a:t>
            </a:r>
            <a:endParaRPr lang="zh-CN" altLang="en-US" sz="3200">
              <a:solidFill>
                <a:srgbClr val="FF0000"/>
              </a:solidFill>
              <a:latin typeface="微软雅黑" panose="020b0503020204020204" pitchFamily="34" charset="-122"/>
              <a:ea typeface="微软雅黑" panose="020b0503020204020204" pitchFamily="34" charset="-122"/>
            </a:endParaRPr>
          </a:p>
        </p:txBody>
      </p:sp>
      <p:sp>
        <p:nvSpPr>
          <p:cNvPr id="33795" name="内容占位符 2" title=""/>
          <p:cNvSpPr>
            <a:spLocks noGrp="1"/>
          </p:cNvSpPr>
          <p:nvPr>
            <p:ph idx="1"/>
          </p:nvPr>
        </p:nvSpPr>
        <p:spPr>
          <a:xfrm>
            <a:off x="838200" y="2362200"/>
            <a:ext cx="7693025" cy="3724275"/>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a:lnSpc>
                <a:spcPct val="150000"/>
              </a:lnSpc>
              <a:buNone/>
            </a:pPr>
            <a:r>
              <a:rPr lang="zh-CN" altLang="en-US" sz="3600" b="1">
                <a:solidFill>
                  <a:srgbClr val="009900"/>
                </a:solidFill>
                <a:latin typeface="楷体" pitchFamily="49" charset="-122"/>
                <a:ea typeface="楷体" pitchFamily="49" charset="-122"/>
              </a:rPr>
              <a:t>奔霆飞熛歼人子，败井残垣剩饿鸠。</a:t>
            </a:r>
            <a:br>
              <a:rPr lang="zh-CN" altLang="en-US" sz="3600" b="1">
                <a:solidFill>
                  <a:srgbClr val="009900"/>
                </a:solidFill>
                <a:latin typeface="楷体" pitchFamily="49" charset="-122"/>
                <a:ea typeface="楷体" pitchFamily="49" charset="-122"/>
              </a:rPr>
            </a:br>
            <a:r>
              <a:rPr lang="zh-CN" altLang="en-US" sz="3600" b="1">
                <a:solidFill>
                  <a:srgbClr val="009900"/>
                </a:solidFill>
                <a:latin typeface="楷体" pitchFamily="49" charset="-122"/>
                <a:ea typeface="楷体" pitchFamily="49" charset="-122"/>
              </a:rPr>
              <a:t>偶值大心离火宅，终遗高塔念瀛洲。</a:t>
            </a:r>
            <a:br>
              <a:rPr lang="zh-CN" altLang="en-US" sz="3600" b="1">
                <a:solidFill>
                  <a:srgbClr val="009900"/>
                </a:solidFill>
                <a:latin typeface="楷体" pitchFamily="49" charset="-122"/>
                <a:ea typeface="楷体" pitchFamily="49" charset="-122"/>
              </a:rPr>
            </a:br>
            <a:r>
              <a:rPr lang="zh-CN" altLang="en-US" sz="3600" b="1">
                <a:solidFill>
                  <a:srgbClr val="009900"/>
                </a:solidFill>
                <a:latin typeface="楷体" pitchFamily="49" charset="-122"/>
                <a:ea typeface="楷体" pitchFamily="49" charset="-122"/>
              </a:rPr>
              <a:t>精禽梦觉仍衔石，斗士诚坚共抗流。</a:t>
            </a:r>
            <a:br>
              <a:rPr lang="zh-CN" altLang="en-US" sz="3600" b="1">
                <a:solidFill>
                  <a:srgbClr val="009900"/>
                </a:solidFill>
                <a:latin typeface="楷体" pitchFamily="49" charset="-122"/>
                <a:ea typeface="楷体" pitchFamily="49" charset="-122"/>
              </a:rPr>
            </a:br>
            <a:r>
              <a:rPr lang="zh-CN" altLang="en-US" sz="3600" b="1">
                <a:solidFill>
                  <a:srgbClr val="FF0000"/>
                </a:solidFill>
                <a:latin typeface="楷体" pitchFamily="49" charset="-122"/>
                <a:ea typeface="楷体" pitchFamily="49" charset="-122"/>
              </a:rPr>
              <a:t>度尽劫波兄弟在，相逢一笑泯恩仇。</a:t>
            </a:r>
            <a:endParaRPr lang="zh-CN" altLang="en-US" sz="3600" b="1">
              <a:solidFill>
                <a:srgbClr val="FF0000"/>
              </a:solidFill>
              <a:latin typeface="楷体" pitchFamily="49" charset="-122"/>
              <a:ea typeface="楷体"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animEffect transition="in" filter="fade">
                                      <p:cBhvr>
                                        <p:cTn id="7" dur="1000"/>
                                        <p:tgtEl>
                                          <p:spTgt spid="33794"/>
                                        </p:tgtEl>
                                      </p:cBhvr>
                                    </p:animEffect>
                                    <p:anim calcmode="lin" valueType="num">
                                      <p:cBhvr>
                                        <p:cTn id="8" dur="1000" fill="hold"/>
                                        <p:tgtEl>
                                          <p:spTgt spid="33794"/>
                                        </p:tgtEl>
                                        <p:attrNameLst>
                                          <p:attrName>ppt_x</p:attrName>
                                        </p:attrNameLst>
                                      </p:cBhvr>
                                      <p:tavLst>
                                        <p:tav tm="0">
                                          <p:val>
                                            <p:strVal val="#ppt_x"/>
                                          </p:val>
                                        </p:tav>
                                        <p:tav tm="100000">
                                          <p:val>
                                            <p:strVal val="#ppt_x"/>
                                          </p:val>
                                        </p:tav>
                                      </p:tavLst>
                                    </p:anim>
                                    <p:anim calcmode="lin" valueType="num">
                                      <p:cBhvr>
                                        <p:cTn id="9" dur="1000" fill="hold"/>
                                        <p:tgtEl>
                                          <p:spTgt spid="3379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21" presetClass="entr" presetSubtype="1" dur="2000" fill="hold" grpId="0" nodeType="clickEffect">
                                  <p:stCondLst>
                                    <p:cond delay="0"/>
                                  </p:stCondLst>
                                  <p:childTnLst>
                                    <p:set>
                                      <p:cBhvr>
                                        <p:cTn id="13" dur="1" fill="hold">
                                          <p:stCondLst>
                                            <p:cond delay="0"/>
                                          </p:stCondLst>
                                        </p:cTn>
                                        <p:tgtEl>
                                          <p:spTgt spid="33795">
                                            <p:txEl>
                                              <p:pRg st="0" end="0"/>
                                            </p:txEl>
                                          </p:spTgt>
                                        </p:tgtEl>
                                        <p:attrNameLst>
                                          <p:attrName>style.visibility</p:attrName>
                                        </p:attrNameLst>
                                      </p:cBhvr>
                                      <p:to>
                                        <p:strVal val="visible"/>
                                      </p:to>
                                    </p:set>
                                    <p:animEffect transition="in" filter="wheel(1)">
                                      <p:cBhvr>
                                        <p:cTn id="14" dur="2000"/>
                                        <p:tgtEl>
                                          <p:spTgt spid="3379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P spid="33795" grpId="0"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34818" name="AutoShape 2" title=""/>
          <p:cNvSpPr>
            <a:spLocks noGrp="1"/>
          </p:cNvSpPr>
          <p:nvPr>
            <p:ph type="title"/>
          </p:nvPr>
        </p:nvSpPr>
        <p:spPr>
          <a:xfrm>
            <a:off x="762000" y="577850"/>
            <a:ext cx="7924800" cy="1327150"/>
          </a:xfrm>
          <a:prstGeom prst="rect">
            <a:avLst/>
          </a:prstGeom>
        </p:spPr>
        <p:txBody>
          <a:bodyPr vert="horz" wrap="square" lIns="91440" tIns="45720" rIns="91440" bIns="45720" numCol="1" anchor="b"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marL="0" lvl="0" indent="0" eaLnBrk="1" hangingPunct="0"/>
            <a:r>
              <a:rPr lang="en-US" altLang="en-US" sz="6000" spc="0">
                <a:solidFill>
                  <a:srgbClr val="FF0000"/>
                </a:solidFill>
                <a:effectLst>
                  <a:outerShdw blurRad="38100" dist="38100" dir="2700000" algn="tl">
                    <a:srgbClr val="000000"/>
                  </a:outerShdw>
                </a:effectLst>
                <a:ea typeface="黑体" pitchFamily="49" charset="-122"/>
              </a:rPr>
              <a:t>文体介绍</a:t>
            </a:r>
            <a:endParaRPr lang="en-US" altLang="en-US" sz="6000">
              <a:solidFill>
                <a:srgbClr val="FF0000"/>
              </a:solidFill>
              <a:effectLst>
                <a:outerShdw blurRad="38100" dist="38100" dir="2700000" algn="tl">
                  <a:srgbClr val="000000"/>
                </a:outerShdw>
              </a:effectLst>
              <a:ea typeface="黑体" pitchFamily="49" charset="-122"/>
            </a:endParaRPr>
          </a:p>
        </p:txBody>
      </p:sp>
      <p:sp>
        <p:nvSpPr>
          <p:cNvPr id="34819" name="Rectangle 3" title=""/>
          <p:cNvSpPr>
            <a:spLocks noGrp="1"/>
          </p:cNvSpPr>
          <p:nvPr>
            <p:ph idx="1"/>
          </p:nvPr>
        </p:nvSpPr>
        <p:spPr>
          <a:xfrm>
            <a:off x="601663" y="2157413"/>
            <a:ext cx="8243887" cy="3724275"/>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lvl="0" eaLnBrk="1" hangingPunct="1">
              <a:lnSpc>
                <a:spcPct val="150000"/>
              </a:lnSpc>
              <a:spcBef>
                <a:spcPct val="0"/>
              </a:spcBef>
            </a:pPr>
            <a:r>
              <a:rPr lang="zh-CN" altLang="en-US" sz="4000" b="1" u="sng">
                <a:solidFill>
                  <a:srgbClr val="FF0000"/>
                </a:solidFill>
                <a:latin typeface="微软雅黑" panose="020b0503020204020204" pitchFamily="34" charset="-122"/>
                <a:ea typeface="微软雅黑" panose="020b0503020204020204" pitchFamily="34" charset="-122"/>
              </a:rPr>
              <a:t>杂文</a:t>
            </a:r>
            <a:r>
              <a:rPr lang="zh-CN" altLang="en-US" sz="4000" b="1" u="sng">
                <a:latin typeface="微软雅黑" panose="020b0503020204020204" pitchFamily="34" charset="-122"/>
                <a:ea typeface="微软雅黑" panose="020b0503020204020204" pitchFamily="34" charset="-122"/>
              </a:rPr>
              <a:t>是一种</a:t>
            </a:r>
            <a:r>
              <a:rPr lang="zh-CN" altLang="en-US" sz="4000" b="1" u="sng">
                <a:solidFill>
                  <a:srgbClr val="CC0099"/>
                </a:solidFill>
                <a:latin typeface="微软雅黑" panose="020b0503020204020204" pitchFamily="34" charset="-122"/>
                <a:ea typeface="微软雅黑" panose="020b0503020204020204" pitchFamily="34" charset="-122"/>
              </a:rPr>
              <a:t>文艺性的政论文</a:t>
            </a:r>
            <a:r>
              <a:rPr lang="zh-CN" altLang="en-US" sz="4000" b="1">
                <a:latin typeface="微软雅黑" panose="020b0503020204020204" pitchFamily="34" charset="-122"/>
                <a:ea typeface="微软雅黑" panose="020b0503020204020204" pitchFamily="34" charset="-122"/>
              </a:rPr>
              <a:t>。我们现在所说的杂文</a:t>
            </a:r>
            <a:r>
              <a:rPr lang="en-US" altLang="zh-CN" sz="4000" b="1">
                <a:latin typeface="微软雅黑" panose="020b0503020204020204" pitchFamily="34" charset="-122"/>
                <a:ea typeface="微软雅黑" panose="020b0503020204020204" pitchFamily="34" charset="-122"/>
              </a:rPr>
              <a:t>,</a:t>
            </a:r>
            <a:r>
              <a:rPr lang="zh-CN" altLang="en-US" sz="4000" b="1">
                <a:latin typeface="微软雅黑" panose="020b0503020204020204" pitchFamily="34" charset="-122"/>
                <a:ea typeface="微软雅黑" panose="020b0503020204020204" pitchFamily="34" charset="-122"/>
              </a:rPr>
              <a:t>主要是</a:t>
            </a:r>
            <a:r>
              <a:rPr lang="zh-CN" altLang="en-US" sz="4000" b="1" i="1" u="sng">
                <a:latin typeface="微软雅黑" panose="020b0503020204020204" pitchFamily="34" charset="-122"/>
                <a:ea typeface="微软雅黑" panose="020b0503020204020204" pitchFamily="34" charset="-122"/>
              </a:rPr>
              <a:t>指</a:t>
            </a:r>
            <a:r>
              <a:rPr lang="zh-CN" altLang="en-US" sz="4000" b="1" i="1" u="sng">
                <a:solidFill>
                  <a:srgbClr val="FF0066"/>
                </a:solidFill>
                <a:latin typeface="微软雅黑" panose="020b0503020204020204" pitchFamily="34" charset="-122"/>
                <a:ea typeface="微软雅黑" panose="020b0503020204020204" pitchFamily="34" charset="-122"/>
              </a:rPr>
              <a:t>五四</a:t>
            </a:r>
            <a:r>
              <a:rPr lang="zh-CN" altLang="en-US" sz="4000" b="1" i="1" u="sng">
                <a:latin typeface="微软雅黑" panose="020b0503020204020204" pitchFamily="34" charset="-122"/>
                <a:ea typeface="微软雅黑" panose="020b0503020204020204" pitchFamily="34" charset="-122"/>
              </a:rPr>
              <a:t>以来</a:t>
            </a:r>
            <a:r>
              <a:rPr lang="en-US" altLang="zh-CN" sz="4000" b="1" i="1" u="sng">
                <a:latin typeface="微软雅黑" panose="020b0503020204020204" pitchFamily="34" charset="-122"/>
                <a:ea typeface="微软雅黑" panose="020b0503020204020204" pitchFamily="34" charset="-122"/>
              </a:rPr>
              <a:t>,</a:t>
            </a:r>
            <a:r>
              <a:rPr lang="zh-CN" altLang="en-US" sz="4000" b="1" i="1" u="sng">
                <a:latin typeface="微软雅黑" panose="020b0503020204020204" pitchFamily="34" charset="-122"/>
                <a:ea typeface="微软雅黑" panose="020b0503020204020204" pitchFamily="34" charset="-122"/>
              </a:rPr>
              <a:t>以</a:t>
            </a:r>
            <a:r>
              <a:rPr lang="zh-CN" altLang="en-US" sz="4000" b="1" i="1" u="sng">
                <a:solidFill>
                  <a:srgbClr val="FF0066"/>
                </a:solidFill>
                <a:latin typeface="微软雅黑" panose="020b0503020204020204" pitchFamily="34" charset="-122"/>
                <a:ea typeface="微软雅黑" panose="020b0503020204020204" pitchFamily="34" charset="-122"/>
              </a:rPr>
              <a:t>鲁迅</a:t>
            </a:r>
            <a:r>
              <a:rPr lang="zh-CN" altLang="en-US" sz="4000" b="1" i="1" u="sng">
                <a:latin typeface="微软雅黑" panose="020b0503020204020204" pitchFamily="34" charset="-122"/>
                <a:ea typeface="微软雅黑" panose="020b0503020204020204" pitchFamily="34" charset="-122"/>
              </a:rPr>
              <a:t>为代表的</a:t>
            </a:r>
            <a:r>
              <a:rPr lang="zh-CN" altLang="en-US" sz="4000" b="1" i="1" u="sng">
                <a:solidFill>
                  <a:srgbClr val="FF0000"/>
                </a:solidFill>
                <a:latin typeface="微软雅黑" panose="020b0503020204020204" pitchFamily="34" charset="-122"/>
                <a:ea typeface="微软雅黑" panose="020b0503020204020204" pitchFamily="34" charset="-122"/>
              </a:rPr>
              <a:t>精辟犀利、带有浓厚文艺色彩</a:t>
            </a:r>
            <a:r>
              <a:rPr lang="zh-CN" altLang="en-US" sz="4000" b="1" i="1" u="sng">
                <a:latin typeface="微软雅黑" panose="020b0503020204020204" pitchFamily="34" charset="-122"/>
                <a:ea typeface="微软雅黑" panose="020b0503020204020204" pitchFamily="34" charset="-122"/>
              </a:rPr>
              <a:t>的</a:t>
            </a:r>
            <a:r>
              <a:rPr lang="zh-CN" altLang="en-US" sz="4000" b="1" i="1" u="sng">
                <a:solidFill>
                  <a:srgbClr val="FF0000"/>
                </a:solidFill>
                <a:latin typeface="微软雅黑" panose="020b0503020204020204" pitchFamily="34" charset="-122"/>
                <a:ea typeface="微软雅黑" panose="020b0503020204020204" pitchFamily="34" charset="-122"/>
              </a:rPr>
              <a:t>议论文章</a:t>
            </a:r>
            <a:r>
              <a:rPr lang="zh-CN" altLang="en-US" sz="4000" b="1">
                <a:latin typeface="微软雅黑" panose="020b0503020204020204" pitchFamily="34" charset="-122"/>
                <a:ea typeface="微软雅黑" panose="020b0503020204020204" pitchFamily="34" charset="-122"/>
              </a:rPr>
              <a:t>。</a:t>
            </a:r>
            <a:endParaRPr lang="zh-CN" altLang="en-US" sz="4000" b="1">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4818"/>
                                        </p:tgtEl>
                                        <p:attrNameLst>
                                          <p:attrName>style.visibility</p:attrName>
                                        </p:attrNameLst>
                                      </p:cBhvr>
                                      <p:to>
                                        <p:strVal val="visible"/>
                                      </p:to>
                                    </p:set>
                                    <p:animEffect transition="in" filter="blinds(horizontal)">
                                      <p:cBhvr>
                                        <p:cTn id="7" dur="500"/>
                                        <p:tgtEl>
                                          <p:spTgt spid="3481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4819">
                                            <p:txEl>
                                              <p:pRg st="0" end="0"/>
                                            </p:txEl>
                                          </p:spTgt>
                                        </p:tgtEl>
                                        <p:attrNameLst>
                                          <p:attrName>style.visibility</p:attrName>
                                        </p:attrNameLst>
                                      </p:cBhvr>
                                      <p:to>
                                        <p:strVal val="visible"/>
                                      </p:to>
                                    </p:set>
                                    <p:animEffect transition="in" filter="blinds(horizontal)">
                                      <p:cBhvr>
                                        <p:cTn id="12" dur="500"/>
                                        <p:tgtEl>
                                          <p:spTgt spid="348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p:bldP spid="34819" grpId="0" build="p"/>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35842" name="标题 1" title=""/>
          <p:cNvSpPr>
            <a:spLocks noGrp="1"/>
          </p:cNvSpPr>
          <p:nvPr>
            <p:ph type="title"/>
          </p:nvPr>
        </p:nvSpPr>
        <p:spPr>
          <a:xfrm>
            <a:off x="393700" y="1906588"/>
            <a:ext cx="8969375" cy="4757737"/>
          </a:xfrm>
          <a:prstGeom prst="rect">
            <a:avLst/>
          </a:prstGeom>
        </p:spPr>
        <p:txBody>
          <a:bodyPr vert="horz" wrap="square" lIns="91440" tIns="45720" rIns="91440" bIns="45720" numCol="1" anchor="t"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marL="0" lvl="0" indent="0" hangingPunct="0">
              <a:lnSpc>
                <a:spcPct val="150000"/>
              </a:lnSpc>
            </a:pPr>
            <a:r>
              <a:rPr lang="en-US" altLang="en-US" sz="3200" spc="0">
                <a:solidFill>
                  <a:srgbClr val="003300"/>
                </a:solidFill>
                <a:latin typeface="微软雅黑" panose="020b0503020204020204" pitchFamily="34" charset="-122"/>
                <a:ea typeface="微软雅黑" panose="020b0503020204020204" pitchFamily="34" charset="-122"/>
                <a:sym typeface="+mn-ea"/>
              </a:rPr>
              <a:t>他说</a:t>
            </a:r>
            <a:r>
              <a:rPr lang="en-US" altLang="en-US" sz="3200" i="1" u="sng" spc="0">
                <a:solidFill>
                  <a:srgbClr val="003300"/>
                </a:solidFill>
                <a:latin typeface="微软雅黑" panose="020b0503020204020204" pitchFamily="34" charset="-122"/>
                <a:ea typeface="微软雅黑" panose="020b0503020204020204" pitchFamily="34" charset="-122"/>
                <a:sym typeface="+mn-ea"/>
              </a:rPr>
              <a:t>：“在</a:t>
            </a:r>
            <a:r>
              <a:rPr lang="en-US" altLang="en-US" sz="3200" i="1" u="sng" spc="0">
                <a:solidFill>
                  <a:srgbClr val="009900"/>
                </a:solidFill>
                <a:latin typeface="微软雅黑" panose="020b0503020204020204" pitchFamily="34" charset="-122"/>
                <a:ea typeface="微软雅黑" panose="020b0503020204020204" pitchFamily="34" charset="-122"/>
                <a:sym typeface="+mn-ea"/>
              </a:rPr>
              <a:t>风沙扑面，狼虎成群</a:t>
            </a:r>
            <a:r>
              <a:rPr lang="en-US" altLang="en-US" sz="3200" i="1" u="sng" spc="0">
                <a:solidFill>
                  <a:srgbClr val="003300"/>
                </a:solidFill>
                <a:latin typeface="微软雅黑" panose="020b0503020204020204" pitchFamily="34" charset="-122"/>
                <a:ea typeface="微软雅黑" panose="020b0503020204020204" pitchFamily="34" charset="-122"/>
                <a:sym typeface="+mn-ea"/>
              </a:rPr>
              <a:t>的时候”，杂文是“</a:t>
            </a:r>
            <a:r>
              <a:rPr lang="en-US" altLang="en-US" sz="3200" i="1" u="sng" spc="0">
                <a:solidFill>
                  <a:srgbClr val="009900"/>
                </a:solidFill>
                <a:latin typeface="微软雅黑" panose="020b0503020204020204" pitchFamily="34" charset="-122"/>
                <a:ea typeface="微软雅黑" panose="020b0503020204020204" pitchFamily="34" charset="-122"/>
                <a:sym typeface="+mn-ea"/>
              </a:rPr>
              <a:t>匕首</a:t>
            </a:r>
            <a:r>
              <a:rPr lang="en-US" altLang="en-US" sz="3200" i="1" u="sng" spc="0">
                <a:solidFill>
                  <a:srgbClr val="003300"/>
                </a:solidFill>
                <a:latin typeface="微软雅黑" panose="020b0503020204020204" pitchFamily="34" charset="-122"/>
                <a:ea typeface="微软雅黑" panose="020b0503020204020204" pitchFamily="34" charset="-122"/>
                <a:sym typeface="+mn-ea"/>
              </a:rPr>
              <a:t>和</a:t>
            </a:r>
            <a:r>
              <a:rPr lang="en-US" altLang="en-US" sz="3200" i="1" u="sng" spc="0">
                <a:solidFill>
                  <a:srgbClr val="009900"/>
                </a:solidFill>
                <a:latin typeface="微软雅黑" panose="020b0503020204020204" pitchFamily="34" charset="-122"/>
                <a:ea typeface="微软雅黑" panose="020b0503020204020204" pitchFamily="34" charset="-122"/>
                <a:sym typeface="+mn-ea"/>
              </a:rPr>
              <a:t>投枪</a:t>
            </a:r>
            <a:r>
              <a:rPr lang="en-US" altLang="en-US" sz="3200" i="1" u="sng" spc="0">
                <a:solidFill>
                  <a:srgbClr val="003300"/>
                </a:solidFill>
                <a:latin typeface="微软雅黑" panose="020b0503020204020204" pitchFamily="34" charset="-122"/>
                <a:ea typeface="微软雅黑" panose="020b0503020204020204" pitchFamily="34" charset="-122"/>
                <a:sym typeface="+mn-ea"/>
              </a:rPr>
              <a:t>，要</a:t>
            </a:r>
            <a:r>
              <a:rPr lang="en-US" altLang="en-US" sz="3200" i="1" u="sng" spc="0">
                <a:solidFill>
                  <a:srgbClr val="009900"/>
                </a:solidFill>
                <a:latin typeface="微软雅黑" panose="020b0503020204020204" pitchFamily="34" charset="-122"/>
                <a:ea typeface="微软雅黑" panose="020b0503020204020204" pitchFamily="34" charset="-122"/>
                <a:sym typeface="+mn-ea"/>
              </a:rPr>
              <a:t>锋利</a:t>
            </a:r>
            <a:r>
              <a:rPr lang="en-US" altLang="en-US" sz="3200" i="1" u="sng" spc="0">
                <a:solidFill>
                  <a:srgbClr val="003300"/>
                </a:solidFill>
                <a:latin typeface="微软雅黑" panose="020b0503020204020204" pitchFamily="34" charset="-122"/>
                <a:ea typeface="微软雅黑" panose="020b0503020204020204" pitchFamily="34" charset="-122"/>
                <a:sym typeface="+mn-ea"/>
              </a:rPr>
              <a:t>而</a:t>
            </a:r>
            <a:r>
              <a:rPr lang="en-US" altLang="en-US" sz="3200" i="1" u="sng" spc="0">
                <a:solidFill>
                  <a:srgbClr val="009900"/>
                </a:solidFill>
                <a:latin typeface="微软雅黑" panose="020b0503020204020204" pitchFamily="34" charset="-122"/>
                <a:ea typeface="微软雅黑" panose="020b0503020204020204" pitchFamily="34" charset="-122"/>
                <a:sym typeface="+mn-ea"/>
              </a:rPr>
              <a:t>切实</a:t>
            </a:r>
            <a:r>
              <a:rPr lang="en-US" altLang="en-US" sz="3200" i="1" u="sng" spc="0">
                <a:solidFill>
                  <a:srgbClr val="003300"/>
                </a:solidFill>
                <a:latin typeface="微软雅黑" panose="020b0503020204020204" pitchFamily="34" charset="-122"/>
                <a:ea typeface="微软雅黑" panose="020b0503020204020204" pitchFamily="34" charset="-122"/>
                <a:sym typeface="+mn-ea"/>
              </a:rPr>
              <a:t>”，是“和读者一同杀出一条生存的血路的东西”；也“</a:t>
            </a:r>
            <a:r>
              <a:rPr lang="en-US" altLang="en-US" sz="3200" i="1" u="sng">
                <a:solidFill>
                  <a:srgbClr val="003300"/>
                </a:solidFill>
                <a:latin typeface="微软雅黑" panose="020b0503020204020204" pitchFamily="34" charset="-122"/>
                <a:ea typeface="微软雅黑" panose="020b0503020204020204" pitchFamily="34" charset="-122"/>
                <a:sym typeface="+mn-ea"/>
              </a:rPr>
              <a:t>是在</a:t>
            </a:r>
            <a:r>
              <a:rPr lang="en-US" altLang="en-US" sz="3200" i="1" u="sng">
                <a:solidFill>
                  <a:srgbClr val="009900"/>
                </a:solidFill>
                <a:latin typeface="微软雅黑" panose="020b0503020204020204" pitchFamily="34" charset="-122"/>
                <a:ea typeface="微软雅黑" panose="020b0503020204020204" pitchFamily="34" charset="-122"/>
                <a:sym typeface="+mn-ea"/>
              </a:rPr>
              <a:t>对</a:t>
            </a:r>
            <a:r>
              <a:rPr lang="en-US" altLang="en-US" sz="3200" i="1" u="sng">
                <a:solidFill>
                  <a:srgbClr val="FF0000"/>
                </a:solidFill>
                <a:latin typeface="微软雅黑" panose="020b0503020204020204" pitchFamily="34" charset="-122"/>
                <a:ea typeface="微软雅黑" panose="020b0503020204020204" pitchFamily="34" charset="-122"/>
                <a:sym typeface="+mn-ea"/>
              </a:rPr>
              <a:t>有害的事物</a:t>
            </a:r>
            <a:r>
              <a:rPr lang="en-US" altLang="en-US" sz="3200" i="1" u="sng">
                <a:solidFill>
                  <a:srgbClr val="009900"/>
                </a:solidFill>
                <a:latin typeface="微软雅黑" panose="020b0503020204020204" pitchFamily="34" charset="-122"/>
                <a:ea typeface="微软雅黑" panose="020b0503020204020204" pitchFamily="34" charset="-122"/>
                <a:sym typeface="+mn-ea"/>
              </a:rPr>
              <a:t>，立刻给以</a:t>
            </a:r>
            <a:r>
              <a:rPr lang="en-US" altLang="en-US" sz="3200" i="1" u="sng">
                <a:solidFill>
                  <a:srgbClr val="FF0000"/>
                </a:solidFill>
                <a:latin typeface="微软雅黑" panose="020b0503020204020204" pitchFamily="34" charset="-122"/>
                <a:ea typeface="微软雅黑" panose="020b0503020204020204" pitchFamily="34" charset="-122"/>
                <a:sym typeface="+mn-ea"/>
              </a:rPr>
              <a:t>反响或抗争</a:t>
            </a:r>
            <a:r>
              <a:rPr lang="en-US" altLang="en-US" sz="3200" i="1" u="sng">
                <a:solidFill>
                  <a:srgbClr val="003300"/>
                </a:solidFill>
                <a:latin typeface="微软雅黑" panose="020b0503020204020204" pitchFamily="34" charset="-122"/>
                <a:ea typeface="微软雅黑" panose="020b0503020204020204" pitchFamily="34" charset="-122"/>
                <a:sym typeface="+mn-ea"/>
              </a:rPr>
              <a:t>，是</a:t>
            </a:r>
            <a:r>
              <a:rPr lang="en-US" altLang="en-US" sz="3200" i="1" u="sng">
                <a:solidFill>
                  <a:srgbClr val="009900"/>
                </a:solidFill>
                <a:latin typeface="微软雅黑" panose="020b0503020204020204" pitchFamily="34" charset="-122"/>
                <a:ea typeface="微软雅黑" panose="020b0503020204020204" pitchFamily="34" charset="-122"/>
                <a:sym typeface="+mn-ea"/>
              </a:rPr>
              <a:t>感应的神经</a:t>
            </a:r>
            <a:r>
              <a:rPr lang="en-US" altLang="en-US" sz="3200" i="1" u="sng">
                <a:solidFill>
                  <a:srgbClr val="003300"/>
                </a:solidFill>
                <a:latin typeface="微软雅黑" panose="020b0503020204020204" pitchFamily="34" charset="-122"/>
                <a:ea typeface="微软雅黑" panose="020b0503020204020204" pitchFamily="34" charset="-122"/>
                <a:sym typeface="+mn-ea"/>
              </a:rPr>
              <a:t>，是</a:t>
            </a:r>
            <a:r>
              <a:rPr lang="en-US" altLang="en-US" sz="3200" i="1" u="sng">
                <a:solidFill>
                  <a:srgbClr val="009900"/>
                </a:solidFill>
                <a:latin typeface="微软雅黑" panose="020b0503020204020204" pitchFamily="34" charset="-122"/>
                <a:ea typeface="微软雅黑" panose="020b0503020204020204" pitchFamily="34" charset="-122"/>
                <a:sym typeface="+mn-ea"/>
              </a:rPr>
              <a:t>攻守的手足</a:t>
            </a:r>
            <a:r>
              <a:rPr lang="en-US" altLang="en-US" sz="3200">
                <a:solidFill>
                  <a:srgbClr val="003300"/>
                </a:solidFill>
                <a:latin typeface="微软雅黑" panose="020b0503020204020204" pitchFamily="34" charset="-122"/>
                <a:ea typeface="微软雅黑" panose="020b0503020204020204" pitchFamily="34" charset="-122"/>
                <a:sym typeface="+mn-ea"/>
              </a:rPr>
              <a:t>。</a:t>
            </a:r>
            <a:r>
              <a:rPr lang="en-US" altLang="en-US" sz="3200">
                <a:solidFill>
                  <a:srgbClr val="001933"/>
                </a:solidFill>
                <a:latin typeface="微软雅黑" panose="020b0503020204020204" pitchFamily="34" charset="-122"/>
                <a:ea typeface="微软雅黑" panose="020b0503020204020204" pitchFamily="34" charset="-122"/>
                <a:sym typeface="+mn-ea"/>
              </a:rPr>
              <a:t>”这就将现代杂文的作用作了准确的说明。</a:t>
            </a:r>
            <a:br>
              <a:rPr lang="zh-CN" altLang="en-US" sz="3200">
                <a:solidFill>
                  <a:srgbClr val="001933"/>
                </a:solidFill>
                <a:latin typeface="微软雅黑" panose="020b0503020204020204" pitchFamily="34" charset="-122"/>
                <a:ea typeface="微软雅黑" panose="020b0503020204020204" pitchFamily="34" charset="-122"/>
              </a:rPr>
            </a:br>
            <a:endParaRPr lang="en-US" altLang="en-US" sz="3200">
              <a:solidFill>
                <a:srgbClr val="001933"/>
              </a:solidFill>
              <a:latin typeface="微软雅黑" panose="020b0503020204020204" pitchFamily="34" charset="-122"/>
              <a:ea typeface="微软雅黑" panose="020b0503020204020204" pitchFamily="34" charset="-122"/>
            </a:endParaRPr>
          </a:p>
        </p:txBody>
      </p:sp>
      <p:sp>
        <p:nvSpPr>
          <p:cNvPr id="35843" name="文本占位符 2" title=""/>
          <p:cNvSpPr>
            <a:spLocks noGrp="1"/>
          </p:cNvSpPr>
          <p:nvPr>
            <p:ph type="body" idx="1"/>
          </p:nvPr>
        </p:nvSpPr>
        <p:spPr>
          <a:xfrm>
            <a:off x="393700" y="615950"/>
            <a:ext cx="7772400" cy="1500188"/>
          </a:xfrm>
          <a:prstGeom prst="rect">
            <a:avLst/>
          </a:prstGeom>
        </p:spPr>
        <p:txBody>
          <a:bodyPr vert="horz" wrap="square" lIns="91440" tIns="45720" rIns="91440" bIns="45720" numCol="1" anchor="b"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hangingPunct="0">
              <a:buNone/>
            </a:pPr>
            <a:r>
              <a:rPr lang="en-US" altLang="zh-CN" sz="6000" b="1" spc="0">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      </a:t>
            </a:r>
            <a:r>
              <a:rPr lang="en-US" altLang="en-US" sz="6000" b="1" spc="0">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杂文</a:t>
            </a:r>
            <a:endParaRPr lang="en-US" altLang="en-US" sz="6000" b="1">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animEffect transition="in" filter="blinds(horizontal)">
                                      <p:cBhvr>
                                        <p:cTn id="7" dur="500"/>
                                        <p:tgtEl>
                                          <p:spTgt spid="3584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5842"/>
                                        </p:tgtEl>
                                        <p:attrNameLst>
                                          <p:attrName>style.visibility</p:attrName>
                                        </p:attrNameLst>
                                      </p:cBhvr>
                                      <p:to>
                                        <p:strVal val="visible"/>
                                      </p:to>
                                    </p:set>
                                    <p:animEffect transition="in" filter="blinds(horizontal)">
                                      <p:cBhvr>
                                        <p:cTn id="12" dur="500"/>
                                        <p:tgtEl>
                                          <p:spTgt spid="358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p:bldP spid="35843" grpId="0" build="p"/>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36866" name="标题 1" title=""/>
          <p:cNvSpPr>
            <a:spLocks noGrp="1"/>
          </p:cNvSpPr>
          <p:nvPr>
            <p:ph type="title"/>
          </p:nvPr>
        </p:nvSpPr>
        <p:spPr>
          <a:xfrm>
            <a:off x="90488" y="1812925"/>
            <a:ext cx="8963025" cy="5035550"/>
          </a:xfrm>
          <a:prstGeom prst="rect">
            <a:avLst/>
          </a:prstGeom>
        </p:spPr>
        <p:txBody>
          <a:bodyPr vert="horz" wrap="square" lIns="91440" tIns="45720" rIns="91440" bIns="45720" numCol="1" anchor="t"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marL="457200" lvl="0" indent="-457200" hangingPunct="0">
              <a:lnSpc>
                <a:spcPct val="150000"/>
              </a:lnSpc>
              <a:buFont typeface="Wingdings" pitchFamily="2" charset="2"/>
              <a:buChar char="n"/>
            </a:pPr>
            <a:r>
              <a:rPr kumimoji="1" lang="zh-CN" altLang="en-US" sz="3200" spc="0">
                <a:solidFill>
                  <a:srgbClr val="001933"/>
                </a:solidFill>
                <a:latin typeface="微软雅黑" panose="020b0503020204020204" pitchFamily="34" charset="-122"/>
                <a:ea typeface="微软雅黑" panose="020b0503020204020204" pitchFamily="34" charset="-122"/>
                <a:sym typeface="+mn-ea"/>
              </a:rPr>
              <a:t>本文写于</a:t>
            </a:r>
            <a:r>
              <a:rPr kumimoji="1" lang="en-US" altLang="zh-CN" sz="3200" spc="0">
                <a:solidFill>
                  <a:srgbClr val="009900"/>
                </a:solidFill>
                <a:latin typeface="微软雅黑" panose="020b0503020204020204" pitchFamily="34" charset="-122"/>
                <a:ea typeface="微软雅黑" panose="020b0503020204020204" pitchFamily="34" charset="-122"/>
                <a:sym typeface="+mn-ea"/>
              </a:rPr>
              <a:t>1934</a:t>
            </a:r>
            <a:r>
              <a:rPr kumimoji="1" lang="zh-CN" altLang="en-US" sz="3200" spc="0">
                <a:solidFill>
                  <a:srgbClr val="009900"/>
                </a:solidFill>
                <a:latin typeface="微软雅黑" panose="020b0503020204020204" pitchFamily="34" charset="-122"/>
                <a:ea typeface="微软雅黑" panose="020b0503020204020204" pitchFamily="34" charset="-122"/>
                <a:sym typeface="+mn-ea"/>
              </a:rPr>
              <a:t>年</a:t>
            </a:r>
            <a:r>
              <a:rPr kumimoji="1" lang="en-US" altLang="zh-CN" sz="3200" spc="0">
                <a:solidFill>
                  <a:srgbClr val="009900"/>
                </a:solidFill>
                <a:latin typeface="微软雅黑" panose="020b0503020204020204" pitchFamily="34" charset="-122"/>
                <a:ea typeface="微软雅黑" panose="020b0503020204020204" pitchFamily="34" charset="-122"/>
                <a:sym typeface="+mn-ea"/>
              </a:rPr>
              <a:t>6</a:t>
            </a:r>
            <a:r>
              <a:rPr kumimoji="1" lang="zh-CN" altLang="en-US" sz="3200" spc="0">
                <a:solidFill>
                  <a:srgbClr val="009900"/>
                </a:solidFill>
                <a:latin typeface="微软雅黑" panose="020b0503020204020204" pitchFamily="34" charset="-122"/>
                <a:ea typeface="微软雅黑" panose="020b0503020204020204" pitchFamily="34" charset="-122"/>
                <a:sym typeface="+mn-ea"/>
              </a:rPr>
              <a:t>月</a:t>
            </a:r>
            <a:r>
              <a:rPr kumimoji="1" lang="en-US" altLang="zh-CN" sz="3200" spc="0">
                <a:solidFill>
                  <a:srgbClr val="009900"/>
                </a:solidFill>
                <a:latin typeface="微软雅黑" panose="020b0503020204020204" pitchFamily="34" charset="-122"/>
                <a:ea typeface="微软雅黑" panose="020b0503020204020204" pitchFamily="34" charset="-122"/>
                <a:sym typeface="+mn-ea"/>
              </a:rPr>
              <a:t>4</a:t>
            </a:r>
            <a:r>
              <a:rPr kumimoji="1" lang="zh-CN" altLang="en-US" sz="3200" spc="0">
                <a:solidFill>
                  <a:srgbClr val="009900"/>
                </a:solidFill>
                <a:latin typeface="微软雅黑" panose="020b0503020204020204" pitchFamily="34" charset="-122"/>
                <a:ea typeface="微软雅黑" panose="020b0503020204020204" pitchFamily="34" charset="-122"/>
                <a:sym typeface="+mn-ea"/>
              </a:rPr>
              <a:t>日</a:t>
            </a:r>
            <a:r>
              <a:rPr kumimoji="1" lang="zh-CN" altLang="en-US" sz="3200" spc="0">
                <a:solidFill>
                  <a:srgbClr val="001933"/>
                </a:solidFill>
                <a:latin typeface="微软雅黑" panose="020b0503020204020204" pitchFamily="34" charset="-122"/>
                <a:ea typeface="微软雅黑" panose="020b0503020204020204" pitchFamily="34" charset="-122"/>
                <a:sym typeface="+mn-ea"/>
              </a:rPr>
              <a:t>，</a:t>
            </a:r>
            <a:r>
              <a:rPr kumimoji="1" lang="zh-CN" altLang="en-US" sz="3200" i="1" u="sng" spc="0">
                <a:solidFill>
                  <a:srgbClr val="FF0000"/>
                </a:solidFill>
                <a:latin typeface="微软雅黑" panose="020b0503020204020204" pitchFamily="34" charset="-122"/>
                <a:ea typeface="微软雅黑" panose="020b0503020204020204" pitchFamily="34" charset="-122"/>
                <a:sym typeface="+mn-ea"/>
              </a:rPr>
              <a:t>国民党反动派</a:t>
            </a:r>
            <a:r>
              <a:rPr kumimoji="1" lang="zh-CN" altLang="en-US" sz="3200" i="1" u="sng" spc="0">
                <a:solidFill>
                  <a:srgbClr val="001933"/>
                </a:solidFill>
                <a:latin typeface="微软雅黑" panose="020b0503020204020204" pitchFamily="34" charset="-122"/>
                <a:ea typeface="微软雅黑" panose="020b0503020204020204" pitchFamily="34" charset="-122"/>
                <a:sym typeface="+mn-ea"/>
              </a:rPr>
              <a:t>统治集团越来越</a:t>
            </a:r>
            <a:r>
              <a:rPr kumimoji="1" lang="zh-CN" altLang="en-US" sz="3200" i="1" u="sng" spc="0">
                <a:solidFill>
                  <a:srgbClr val="009900"/>
                </a:solidFill>
                <a:latin typeface="微软雅黑" panose="020b0503020204020204" pitchFamily="34" charset="-122"/>
                <a:ea typeface="微软雅黑" panose="020b0503020204020204" pitchFamily="34" charset="-122"/>
                <a:sym typeface="+mn-ea"/>
              </a:rPr>
              <a:t>依附于</a:t>
            </a:r>
            <a:r>
              <a:rPr kumimoji="1" lang="zh-CN" altLang="en-US" sz="3200" i="1" u="sng" spc="0">
                <a:solidFill>
                  <a:srgbClr val="FF0000"/>
                </a:solidFill>
                <a:latin typeface="微软雅黑" panose="020b0503020204020204" pitchFamily="34" charset="-122"/>
                <a:ea typeface="微软雅黑" panose="020b0503020204020204" pitchFamily="34" charset="-122"/>
                <a:sym typeface="+mn-ea"/>
              </a:rPr>
              <a:t>英美帝国主义</a:t>
            </a:r>
            <a:r>
              <a:rPr kumimoji="1" lang="zh-CN" altLang="en-US" sz="3200" i="1" u="sng" spc="0">
                <a:solidFill>
                  <a:srgbClr val="009900"/>
                </a:solidFill>
                <a:latin typeface="微软雅黑" panose="020b0503020204020204" pitchFamily="34" charset="-122"/>
                <a:ea typeface="微软雅黑" panose="020b0503020204020204" pitchFamily="34" charset="-122"/>
                <a:sym typeface="+mn-ea"/>
              </a:rPr>
              <a:t>，肆无忌惮地</a:t>
            </a:r>
            <a:r>
              <a:rPr kumimoji="1" lang="zh-CN" altLang="en-US" sz="3200" i="1" u="sng" spc="0">
                <a:solidFill>
                  <a:srgbClr val="FF0000"/>
                </a:solidFill>
                <a:latin typeface="微软雅黑" panose="020b0503020204020204" pitchFamily="34" charset="-122"/>
                <a:ea typeface="微软雅黑" panose="020b0503020204020204" pitchFamily="34" charset="-122"/>
                <a:sym typeface="+mn-ea"/>
              </a:rPr>
              <a:t>出卖民族利益</a:t>
            </a:r>
            <a:r>
              <a:rPr kumimoji="1" lang="zh-CN" altLang="en-US" sz="3200" spc="0">
                <a:solidFill>
                  <a:srgbClr val="001933"/>
                </a:solidFill>
                <a:latin typeface="微软雅黑" panose="020b0503020204020204" pitchFamily="34" charset="-122"/>
                <a:ea typeface="微软雅黑" panose="020b0503020204020204" pitchFamily="34" charset="-122"/>
                <a:sym typeface="+mn-ea"/>
              </a:rPr>
              <a:t>，从政治、经济、文化、艺术方面奉行一条彻头彻尾的</a:t>
            </a:r>
            <a:r>
              <a:rPr kumimoji="1" lang="zh-CN" altLang="en-US" sz="3200" u="sng" spc="0">
                <a:solidFill>
                  <a:srgbClr val="009900"/>
                </a:solidFill>
                <a:latin typeface="微软雅黑" panose="020b0503020204020204" pitchFamily="34" charset="-122"/>
                <a:ea typeface="微软雅黑" panose="020b0503020204020204" pitchFamily="34" charset="-122"/>
                <a:sym typeface="+mn-ea"/>
              </a:rPr>
              <a:t>卖国投降路线</a:t>
            </a:r>
            <a:r>
              <a:rPr kumimoji="1" lang="zh-CN" altLang="en-US" sz="3200" spc="0">
                <a:solidFill>
                  <a:srgbClr val="001933"/>
                </a:solidFill>
                <a:latin typeface="微软雅黑" panose="020b0503020204020204" pitchFamily="34" charset="-122"/>
                <a:ea typeface="微软雅黑" panose="020b0503020204020204" pitchFamily="34" charset="-122"/>
                <a:sym typeface="+mn-ea"/>
              </a:rPr>
              <a:t>。反动政府和帝国主义互相勾结，</a:t>
            </a:r>
            <a:r>
              <a:rPr kumimoji="1" lang="zh-CN" altLang="en-US" sz="3200" i="1" u="sng" spc="0">
                <a:solidFill>
                  <a:srgbClr val="009900"/>
                </a:solidFill>
                <a:latin typeface="微软雅黑" panose="020b0503020204020204" pitchFamily="34" charset="-122"/>
                <a:ea typeface="微软雅黑" panose="020b0503020204020204" pitchFamily="34" charset="-122"/>
                <a:sym typeface="+mn-ea"/>
              </a:rPr>
              <a:t>一个</a:t>
            </a:r>
            <a:r>
              <a:rPr kumimoji="1" lang="en-US" altLang="zh-CN" sz="3200" i="1" u="sng" spc="0">
                <a:solidFill>
                  <a:srgbClr val="FF0000"/>
                </a:solidFill>
                <a:latin typeface="微软雅黑" panose="020b0503020204020204" pitchFamily="34" charset="-122"/>
                <a:ea typeface="微软雅黑" panose="020b0503020204020204" pitchFamily="34" charset="-122"/>
                <a:sym typeface="+mn-ea"/>
              </a:rPr>
              <a:t>“</a:t>
            </a:r>
            <a:r>
              <a:rPr kumimoji="1" lang="zh-CN" altLang="en-US" sz="3200" i="1" u="sng" spc="0">
                <a:solidFill>
                  <a:srgbClr val="FF0000"/>
                </a:solidFill>
                <a:latin typeface="微软雅黑" panose="020b0503020204020204" pitchFamily="34" charset="-122"/>
                <a:ea typeface="微软雅黑" panose="020b0503020204020204" pitchFamily="34" charset="-122"/>
                <a:sym typeface="+mn-ea"/>
              </a:rPr>
              <a:t>送去</a:t>
            </a:r>
            <a:r>
              <a:rPr kumimoji="1" lang="en-US" altLang="zh-CN" sz="3200" i="1" u="sng" spc="0">
                <a:solidFill>
                  <a:srgbClr val="FF0000"/>
                </a:solidFill>
                <a:latin typeface="微软雅黑" panose="020b0503020204020204" pitchFamily="34" charset="-122"/>
                <a:ea typeface="微软雅黑" panose="020b0503020204020204" pitchFamily="34" charset="-122"/>
                <a:sym typeface="+mn-ea"/>
              </a:rPr>
              <a:t>”</a:t>
            </a:r>
            <a:r>
              <a:rPr kumimoji="1" lang="zh-CN" altLang="en-US" sz="3200" i="1" u="sng" spc="0">
                <a:solidFill>
                  <a:srgbClr val="009900"/>
                </a:solidFill>
                <a:latin typeface="微软雅黑" panose="020b0503020204020204" pitchFamily="34" charset="-122"/>
                <a:ea typeface="微软雅黑" panose="020b0503020204020204" pitchFamily="34" charset="-122"/>
                <a:sym typeface="+mn-ea"/>
              </a:rPr>
              <a:t>，一个</a:t>
            </a:r>
            <a:r>
              <a:rPr kumimoji="1" lang="en-US" altLang="zh-CN" sz="3200" i="1" u="sng" spc="0">
                <a:solidFill>
                  <a:srgbClr val="FF0000"/>
                </a:solidFill>
                <a:latin typeface="微软雅黑" panose="020b0503020204020204" pitchFamily="34" charset="-122"/>
                <a:ea typeface="微软雅黑" panose="020b0503020204020204" pitchFamily="34" charset="-122"/>
                <a:sym typeface="+mn-ea"/>
              </a:rPr>
              <a:t>“</a:t>
            </a:r>
            <a:r>
              <a:rPr kumimoji="1" lang="zh-CN" altLang="en-US" sz="3200" i="1" u="sng" spc="0">
                <a:solidFill>
                  <a:srgbClr val="FF0000"/>
                </a:solidFill>
                <a:latin typeface="微软雅黑" panose="020b0503020204020204" pitchFamily="34" charset="-122"/>
                <a:ea typeface="微软雅黑" panose="020b0503020204020204" pitchFamily="34" charset="-122"/>
                <a:sym typeface="+mn-ea"/>
              </a:rPr>
              <a:t>送来</a:t>
            </a:r>
            <a:r>
              <a:rPr kumimoji="1" lang="en-US" altLang="zh-CN" sz="3200" i="1" u="sng" spc="0">
                <a:solidFill>
                  <a:srgbClr val="FF0000"/>
                </a:solidFill>
                <a:latin typeface="微软雅黑" panose="020b0503020204020204" pitchFamily="34" charset="-122"/>
                <a:ea typeface="微软雅黑" panose="020b0503020204020204" pitchFamily="34" charset="-122"/>
                <a:sym typeface="+mn-ea"/>
              </a:rPr>
              <a:t>”</a:t>
            </a:r>
            <a:r>
              <a:rPr kumimoji="1" lang="zh-CN" altLang="en-US" sz="3200" spc="0">
                <a:solidFill>
                  <a:srgbClr val="001933"/>
                </a:solidFill>
                <a:latin typeface="微软雅黑" panose="020b0503020204020204" pitchFamily="34" charset="-122"/>
                <a:ea typeface="微软雅黑" panose="020b0503020204020204" pitchFamily="34" charset="-122"/>
                <a:sym typeface="+mn-ea"/>
              </a:rPr>
              <a:t>，中国面</a:t>
            </a:r>
            <a:endParaRPr kumimoji="1" lang="zh-CN" altLang="en-US" sz="3200">
              <a:solidFill>
                <a:srgbClr val="001933"/>
              </a:solidFill>
              <a:latin typeface="微软雅黑" panose="020b0503020204020204" pitchFamily="34" charset="-122"/>
              <a:ea typeface="微软雅黑" panose="020b0503020204020204" pitchFamily="34" charset="-122"/>
              <a:sym typeface="+mn-ea"/>
            </a:endParaRPr>
          </a:p>
        </p:txBody>
      </p:sp>
      <p:sp>
        <p:nvSpPr>
          <p:cNvPr id="36867" name="文本占位符 2" title=""/>
          <p:cNvSpPr>
            <a:spLocks noGrp="1"/>
          </p:cNvSpPr>
          <p:nvPr>
            <p:ph type="body" idx="1"/>
          </p:nvPr>
        </p:nvSpPr>
        <p:spPr>
          <a:xfrm>
            <a:off x="234950" y="615950"/>
            <a:ext cx="7772400" cy="1500188"/>
          </a:xfrm>
          <a:prstGeom prst="rect">
            <a:avLst/>
          </a:prstGeom>
        </p:spPr>
        <p:txBody>
          <a:bodyPr vert="horz" wrap="square" lIns="91440" tIns="45720" rIns="91440" bIns="45720" numCol="1" anchor="b"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hangingPunct="0">
              <a:buNone/>
            </a:pPr>
            <a:r>
              <a:rPr lang="en-US" altLang="en-US" sz="6000" b="1" spc="0">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背景介绍</a:t>
            </a:r>
            <a:endParaRPr lang="en-US" altLang="en-US" sz="6000" b="1">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animEffect transition="in" filter="blinds(horizontal)">
                                      <p:cBhvr>
                                        <p:cTn id="7" dur="500"/>
                                        <p:tgtEl>
                                          <p:spTgt spid="368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6866"/>
                                        </p:tgtEl>
                                        <p:attrNameLst>
                                          <p:attrName>style.visibility</p:attrName>
                                        </p:attrNameLst>
                                      </p:cBhvr>
                                      <p:to>
                                        <p:strVal val="visible"/>
                                      </p:to>
                                    </p:set>
                                    <p:animEffect transition="in" filter="blinds(horizontal)">
                                      <p:cBhvr>
                                        <p:cTn id="12" dur="500"/>
                                        <p:tgtEl>
                                          <p:spTgt spid="368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37890" name="标题 1" title=""/>
          <p:cNvSpPr>
            <a:spLocks noGrp="1"/>
          </p:cNvSpPr>
          <p:nvPr>
            <p:ph type="title"/>
          </p:nvPr>
        </p:nvSpPr>
        <p:spPr>
          <a:xfrm>
            <a:off x="525463" y="2009775"/>
            <a:ext cx="8523287" cy="4337050"/>
          </a:xfrm>
          <a:prstGeom prst="rect">
            <a:avLst/>
          </a:prstGeom>
        </p:spPr>
        <p:txBody>
          <a:bodyPr vert="horz" wrap="square" lIns="91440" tIns="45720" rIns="91440" bIns="45720" numCol="1" anchor="t"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marL="0" lvl="0" indent="0" hangingPunct="0">
              <a:lnSpc>
                <a:spcPct val="150000"/>
              </a:lnSpc>
            </a:pPr>
            <a:r>
              <a:rPr kumimoji="1" lang="zh-CN" altLang="en-US" sz="3200" spc="0">
                <a:solidFill>
                  <a:srgbClr val="001933"/>
                </a:solidFill>
                <a:latin typeface="微软雅黑" panose="020b0503020204020204" pitchFamily="34" charset="-122"/>
                <a:ea typeface="微软雅黑" panose="020b0503020204020204" pitchFamily="34" charset="-122"/>
                <a:sym typeface="+mn-ea"/>
              </a:rPr>
              <a:t>临着</a:t>
            </a:r>
            <a:r>
              <a:rPr kumimoji="1" lang="en-US" altLang="zh-CN" sz="3200" spc="0">
                <a:solidFill>
                  <a:srgbClr val="001933"/>
                </a:solidFill>
                <a:latin typeface="微软雅黑" panose="020b0503020204020204" pitchFamily="34" charset="-122"/>
                <a:ea typeface="微软雅黑" panose="020b0503020204020204" pitchFamily="34" charset="-122"/>
                <a:sym typeface="+mn-ea"/>
              </a:rPr>
              <a:t>“</a:t>
            </a:r>
            <a:r>
              <a:rPr kumimoji="1" lang="zh-CN" altLang="en-US" sz="3200" spc="0">
                <a:solidFill>
                  <a:srgbClr val="001933"/>
                </a:solidFill>
                <a:latin typeface="微软雅黑" panose="020b0503020204020204" pitchFamily="34" charset="-122"/>
                <a:ea typeface="微软雅黑" panose="020b0503020204020204" pitchFamily="34" charset="-122"/>
                <a:sym typeface="+mn-ea"/>
              </a:rPr>
              <a:t>殖民地化</a:t>
            </a:r>
            <a:r>
              <a:rPr kumimoji="1" lang="en-US" altLang="zh-CN" sz="3200" spc="0">
                <a:solidFill>
                  <a:srgbClr val="001933"/>
                </a:solidFill>
                <a:latin typeface="微软雅黑" panose="020b0503020204020204" pitchFamily="34" charset="-122"/>
                <a:ea typeface="微软雅黑" panose="020b0503020204020204" pitchFamily="34" charset="-122"/>
                <a:sym typeface="+mn-ea"/>
              </a:rPr>
              <a:t>”</a:t>
            </a:r>
            <a:r>
              <a:rPr kumimoji="1" lang="zh-CN" altLang="en-US" sz="3200" spc="0">
                <a:solidFill>
                  <a:srgbClr val="001933"/>
                </a:solidFill>
                <a:latin typeface="微软雅黑" panose="020b0503020204020204" pitchFamily="34" charset="-122"/>
                <a:ea typeface="微软雅黑" panose="020b0503020204020204" pitchFamily="34" charset="-122"/>
                <a:sym typeface="+mn-ea"/>
              </a:rPr>
              <a:t>的严重危机。当时</a:t>
            </a:r>
            <a:r>
              <a:rPr kumimoji="1" lang="zh-CN" altLang="en-US" sz="3200" i="1" u="sng" spc="0">
                <a:solidFill>
                  <a:srgbClr val="001933"/>
                </a:solidFill>
                <a:latin typeface="微软雅黑" panose="020b0503020204020204" pitchFamily="34" charset="-122"/>
                <a:ea typeface="微软雅黑" panose="020b0503020204020204" pitchFamily="34" charset="-122"/>
                <a:sym typeface="+mn-ea"/>
              </a:rPr>
              <a:t>《文学》月刊正在</a:t>
            </a:r>
            <a:r>
              <a:rPr kumimoji="1" lang="zh-CN" altLang="en-US" sz="3200" i="1" u="sng" spc="0">
                <a:solidFill>
                  <a:srgbClr val="009900"/>
                </a:solidFill>
                <a:latin typeface="微软雅黑" panose="020b0503020204020204" pitchFamily="34" charset="-122"/>
                <a:ea typeface="微软雅黑" panose="020b0503020204020204" pitchFamily="34" charset="-122"/>
                <a:sym typeface="+mn-ea"/>
              </a:rPr>
              <a:t>讨论如何对待</a:t>
            </a:r>
            <a:r>
              <a:rPr kumimoji="1" lang="en-US" altLang="zh-CN" sz="3200" i="1" u="sng" spc="0">
                <a:solidFill>
                  <a:srgbClr val="FF0000"/>
                </a:solidFill>
                <a:latin typeface="微软雅黑" panose="020b0503020204020204" pitchFamily="34" charset="-122"/>
                <a:ea typeface="微软雅黑" panose="020b0503020204020204" pitchFamily="34" charset="-122"/>
                <a:sym typeface="+mn-ea"/>
              </a:rPr>
              <a:t>“</a:t>
            </a:r>
            <a:r>
              <a:rPr kumimoji="1" lang="zh-CN" altLang="en-US" sz="3200" i="1" u="sng" spc="0">
                <a:solidFill>
                  <a:srgbClr val="FF0000"/>
                </a:solidFill>
                <a:latin typeface="微软雅黑" panose="020b0503020204020204" pitchFamily="34" charset="-122"/>
                <a:ea typeface="微软雅黑" panose="020b0503020204020204" pitchFamily="34" charset="-122"/>
                <a:sym typeface="+mn-ea"/>
              </a:rPr>
              <a:t>文化遗产</a:t>
            </a:r>
            <a:r>
              <a:rPr kumimoji="1" lang="en-US" altLang="zh-CN" sz="3200" i="1" u="sng" spc="0">
                <a:solidFill>
                  <a:srgbClr val="FF0000"/>
                </a:solidFill>
                <a:latin typeface="微软雅黑" panose="020b0503020204020204" pitchFamily="34" charset="-122"/>
                <a:ea typeface="微软雅黑" panose="020b0503020204020204" pitchFamily="34" charset="-122"/>
                <a:sym typeface="+mn-ea"/>
              </a:rPr>
              <a:t>”</a:t>
            </a:r>
            <a:r>
              <a:rPr kumimoji="1" lang="zh-CN" altLang="en-US" sz="3200" i="1" u="sng" spc="0">
                <a:solidFill>
                  <a:srgbClr val="001933"/>
                </a:solidFill>
                <a:latin typeface="微软雅黑" panose="020b0503020204020204" pitchFamily="34" charset="-122"/>
                <a:ea typeface="微软雅黑" panose="020b0503020204020204" pitchFamily="34" charset="-122"/>
                <a:sym typeface="+mn-ea"/>
              </a:rPr>
              <a:t>的问题，在讨论中存在着</a:t>
            </a:r>
            <a:r>
              <a:rPr kumimoji="1" lang="en-US" altLang="zh-CN" sz="3200" i="1" u="sng" spc="0">
                <a:solidFill>
                  <a:srgbClr val="001933"/>
                </a:solidFill>
                <a:latin typeface="微软雅黑" panose="020b0503020204020204" pitchFamily="34" charset="-122"/>
                <a:ea typeface="微软雅黑" panose="020b0503020204020204" pitchFamily="34" charset="-122"/>
                <a:sym typeface="+mn-ea"/>
              </a:rPr>
              <a:t>“</a:t>
            </a:r>
            <a:r>
              <a:rPr kumimoji="1" lang="zh-CN" altLang="en-US" sz="3200" i="1" u="sng" spc="0">
                <a:solidFill>
                  <a:srgbClr val="FF0000"/>
                </a:solidFill>
                <a:latin typeface="微软雅黑" panose="020b0503020204020204" pitchFamily="34" charset="-122"/>
                <a:ea typeface="微软雅黑" panose="020b0503020204020204" pitchFamily="34" charset="-122"/>
                <a:sym typeface="+mn-ea"/>
              </a:rPr>
              <a:t>全盘肯定</a:t>
            </a:r>
            <a:r>
              <a:rPr kumimoji="1" lang="en-US" altLang="zh-CN" sz="3200" i="1" u="sng" spc="0">
                <a:solidFill>
                  <a:srgbClr val="FF0000"/>
                </a:solidFill>
                <a:latin typeface="微软雅黑" panose="020b0503020204020204" pitchFamily="34" charset="-122"/>
                <a:ea typeface="微软雅黑" panose="020b0503020204020204" pitchFamily="34" charset="-122"/>
                <a:sym typeface="+mn-ea"/>
              </a:rPr>
              <a:t>”</a:t>
            </a:r>
            <a:r>
              <a:rPr kumimoji="1" lang="zh-CN" altLang="en-US" sz="3200" i="1" u="sng" spc="0">
                <a:solidFill>
                  <a:srgbClr val="001933"/>
                </a:solidFill>
                <a:latin typeface="微软雅黑" panose="020b0503020204020204" pitchFamily="34" charset="-122"/>
                <a:ea typeface="微软雅黑" panose="020b0503020204020204" pitchFamily="34" charset="-122"/>
                <a:sym typeface="+mn-ea"/>
              </a:rPr>
              <a:t>和</a:t>
            </a:r>
            <a:r>
              <a:rPr kumimoji="1" lang="en-US" altLang="zh-CN" sz="3200" i="1" u="sng" spc="0">
                <a:solidFill>
                  <a:srgbClr val="FF0000"/>
                </a:solidFill>
                <a:latin typeface="微软雅黑" panose="020b0503020204020204" pitchFamily="34" charset="-122"/>
                <a:ea typeface="微软雅黑" panose="020b0503020204020204" pitchFamily="34" charset="-122"/>
                <a:sym typeface="+mn-ea"/>
              </a:rPr>
              <a:t>“</a:t>
            </a:r>
            <a:r>
              <a:rPr kumimoji="1" lang="zh-CN" altLang="en-US" sz="3200" i="1" u="sng" spc="0">
                <a:solidFill>
                  <a:srgbClr val="FF0000"/>
                </a:solidFill>
                <a:latin typeface="微软雅黑" panose="020b0503020204020204" pitchFamily="34" charset="-122"/>
                <a:ea typeface="微软雅黑" panose="020b0503020204020204" pitchFamily="34" charset="-122"/>
                <a:sym typeface="+mn-ea"/>
              </a:rPr>
              <a:t>全盘否定</a:t>
            </a:r>
            <a:r>
              <a:rPr kumimoji="1" lang="en-US" altLang="zh-CN" sz="3200" i="1" u="sng" spc="0">
                <a:solidFill>
                  <a:srgbClr val="FF0000"/>
                </a:solidFill>
                <a:latin typeface="微软雅黑" panose="020b0503020204020204" pitchFamily="34" charset="-122"/>
                <a:ea typeface="微软雅黑" panose="020b0503020204020204" pitchFamily="34" charset="-122"/>
                <a:sym typeface="+mn-ea"/>
              </a:rPr>
              <a:t>”</a:t>
            </a:r>
            <a:r>
              <a:rPr kumimoji="1" lang="zh-CN" altLang="en-US" sz="3200" i="1" u="sng" spc="0">
                <a:solidFill>
                  <a:srgbClr val="001933"/>
                </a:solidFill>
                <a:latin typeface="微软雅黑" panose="020b0503020204020204" pitchFamily="34" charset="-122"/>
                <a:ea typeface="微软雅黑" panose="020b0503020204020204" pitchFamily="34" charset="-122"/>
                <a:sym typeface="+mn-ea"/>
              </a:rPr>
              <a:t>的两种错误倾向</a:t>
            </a:r>
            <a:r>
              <a:rPr kumimoji="1" lang="zh-CN" altLang="en-US" sz="3200" spc="0">
                <a:solidFill>
                  <a:srgbClr val="001933"/>
                </a:solidFill>
                <a:latin typeface="微软雅黑" panose="020b0503020204020204" pitchFamily="34" charset="-122"/>
                <a:ea typeface="微软雅黑" panose="020b0503020204020204" pitchFamily="34" charset="-122"/>
                <a:sym typeface="+mn-ea"/>
              </a:rPr>
              <a:t>。针对这一情况，鲁迅先生写了</a:t>
            </a:r>
            <a:r>
              <a:rPr kumimoji="1" lang="zh-CN" altLang="en-US" sz="3200" u="sng" spc="0">
                <a:solidFill>
                  <a:srgbClr val="FF0000"/>
                </a:solidFill>
                <a:latin typeface="微软雅黑" panose="020b0503020204020204" pitchFamily="34" charset="-122"/>
                <a:ea typeface="微软雅黑" panose="020b0503020204020204" pitchFamily="34" charset="-122"/>
                <a:sym typeface="+mn-ea"/>
              </a:rPr>
              <a:t>《拿来主义》</a:t>
            </a:r>
            <a:r>
              <a:rPr kumimoji="1" lang="zh-CN" altLang="en-US" sz="3200" spc="0">
                <a:solidFill>
                  <a:srgbClr val="001933"/>
                </a:solidFill>
                <a:latin typeface="微软雅黑" panose="020b0503020204020204" pitchFamily="34" charset="-122"/>
                <a:ea typeface="微软雅黑" panose="020b0503020204020204" pitchFamily="34" charset="-122"/>
                <a:sym typeface="+mn-ea"/>
              </a:rPr>
              <a:t>。</a:t>
            </a:r>
            <a:endParaRPr kumimoji="1" lang="zh-CN" altLang="en-US" sz="3200">
              <a:solidFill>
                <a:srgbClr val="001933"/>
              </a:solidFill>
              <a:latin typeface="微软雅黑" panose="020b0503020204020204" pitchFamily="34" charset="-122"/>
              <a:ea typeface="微软雅黑" panose="020b0503020204020204" pitchFamily="34" charset="-122"/>
              <a:sym typeface="+mn-ea"/>
            </a:endParaRPr>
          </a:p>
        </p:txBody>
      </p:sp>
      <p:sp>
        <p:nvSpPr>
          <p:cNvPr id="37891" name="文本占位符 2" title=""/>
          <p:cNvSpPr>
            <a:spLocks noGrp="1"/>
          </p:cNvSpPr>
          <p:nvPr>
            <p:ph type="body" idx="1"/>
          </p:nvPr>
        </p:nvSpPr>
        <p:spPr>
          <a:xfrm>
            <a:off x="525463" y="839788"/>
            <a:ext cx="7772400" cy="1500187"/>
          </a:xfrm>
          <a:prstGeom prst="rect">
            <a:avLst/>
          </a:prstGeom>
        </p:spPr>
        <p:txBody>
          <a:bodyPr vert="horz" wrap="square" lIns="91440" tIns="45720" rIns="91440" bIns="45720" numCol="1" anchor="b"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hangingPunct="0">
              <a:buNone/>
            </a:pPr>
            <a:r>
              <a:rPr lang="en-US" altLang="en-US" sz="6000" b="1" spc="0">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sym typeface="+mn-ea"/>
              </a:rPr>
              <a:t>背景介绍</a:t>
            </a:r>
            <a:endParaRPr lang="en-US" altLang="en-US" sz="2000" b="1">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endParaRPr>
          </a:p>
          <a:p>
            <a:pPr marL="0" lvl="0" indent="0" hangingPunct="0">
              <a:buNone/>
            </a:pPr>
            <a:endParaRPr lang="en-US" altLang="en-US" sz="20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Effect transition="in" filter="blinds(horizontal)">
                                      <p:cBhvr>
                                        <p:cTn id="7" dur="500"/>
                                        <p:tgtEl>
                                          <p:spTgt spid="378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7890"/>
                                        </p:tgtEl>
                                        <p:attrNameLst>
                                          <p:attrName>style.visibility</p:attrName>
                                        </p:attrNameLst>
                                      </p:cBhvr>
                                      <p:to>
                                        <p:strVal val="visible"/>
                                      </p:to>
                                    </p:set>
                                    <p:animEffect transition="in" filter="blinds(horizontal)">
                                      <p:cBhvr>
                                        <p:cTn id="12" dur="500"/>
                                        <p:tgtEl>
                                          <p:spTgt spid="378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p:bldP spid="37891" grpId="0" build="p"/>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38914" name="标题 1" title=""/>
          <p:cNvSpPr>
            <a:spLocks noGrp="1"/>
          </p:cNvSpPr>
          <p:nvPr>
            <p:ph type="title"/>
          </p:nvPr>
        </p:nvSpPr>
        <p:spPr>
          <a:xfrm>
            <a:off x="577850" y="1800225"/>
            <a:ext cx="8469313" cy="5087938"/>
          </a:xfrm>
          <a:prstGeom prst="rect">
            <a:avLst/>
          </a:prstGeom>
        </p:spPr>
        <p:txBody>
          <a:bodyPr vert="horz" wrap="square" lIns="91440" tIns="45720" rIns="91440" bIns="45720" numCol="1" anchor="t"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marL="0" lvl="0" indent="0" hangingPunct="0">
              <a:lnSpc>
                <a:spcPct val="150000"/>
              </a:lnSpc>
            </a:pPr>
            <a:r>
              <a:rPr lang="en-US" altLang="en-US" sz="3200" spc="0">
                <a:solidFill>
                  <a:srgbClr val="003333"/>
                </a:solidFill>
                <a:latin typeface="微软雅黑" panose="020b0503020204020204" pitchFamily="34" charset="-122"/>
                <a:ea typeface="微软雅黑" panose="020b0503020204020204" pitchFamily="34" charset="-122"/>
              </a:rPr>
              <a:t>《拿来主义》</a:t>
            </a:r>
            <a:r>
              <a:rPr lang="en-US" altLang="en-US" sz="3200" b="0" spc="0">
                <a:solidFill>
                  <a:srgbClr val="003333"/>
                </a:solidFill>
                <a:latin typeface="微软雅黑" panose="020b0503020204020204" pitchFamily="34" charset="-122"/>
                <a:ea typeface="微软雅黑" panose="020b0503020204020204" pitchFamily="34" charset="-122"/>
              </a:rPr>
              <a:t> 发表于</a:t>
            </a:r>
            <a:r>
              <a:rPr lang="en-US" altLang="en-US" sz="3200" spc="0">
                <a:solidFill>
                  <a:srgbClr val="FF0000"/>
                </a:solidFill>
                <a:latin typeface="微软雅黑" panose="020b0503020204020204" pitchFamily="34" charset="-122"/>
                <a:ea typeface="微软雅黑" panose="020b0503020204020204" pitchFamily="34" charset="-122"/>
              </a:rPr>
              <a:t>1934年6月4日</a:t>
            </a:r>
            <a:r>
              <a:rPr lang="en-US" altLang="en-US" sz="3200" spc="0">
                <a:solidFill>
                  <a:srgbClr val="003333"/>
                </a:solidFill>
                <a:latin typeface="微软雅黑" panose="020b0503020204020204" pitchFamily="34" charset="-122"/>
                <a:ea typeface="微软雅黑" panose="020b0503020204020204" pitchFamily="34" charset="-122"/>
              </a:rPr>
              <a:t>，</a:t>
            </a:r>
            <a:r>
              <a:rPr lang="en-US" altLang="en-US" sz="3200" b="0" spc="0">
                <a:solidFill>
                  <a:srgbClr val="003333"/>
                </a:solidFill>
                <a:latin typeface="微软雅黑" panose="020b0503020204020204" pitchFamily="34" charset="-122"/>
                <a:ea typeface="微软雅黑" panose="020b0503020204020204" pitchFamily="34" charset="-122"/>
              </a:rPr>
              <a:t>内容中</a:t>
            </a:r>
            <a:r>
              <a:rPr lang="en-US" altLang="en-US" sz="3200" i="1" u="sng" spc="0">
                <a:solidFill>
                  <a:srgbClr val="003333"/>
                </a:solidFill>
                <a:latin typeface="微软雅黑" panose="020b0503020204020204" pitchFamily="34" charset="-122"/>
                <a:ea typeface="微软雅黑" panose="020b0503020204020204" pitchFamily="34" charset="-122"/>
              </a:rPr>
              <a:t>批判</a:t>
            </a:r>
            <a:r>
              <a:rPr lang="en-US" altLang="en-US" sz="3200" b="0" i="1" u="sng" spc="0">
                <a:solidFill>
                  <a:srgbClr val="003333"/>
                </a:solidFill>
                <a:latin typeface="微软雅黑" panose="020b0503020204020204" pitchFamily="34" charset="-122"/>
                <a:ea typeface="微软雅黑" panose="020b0503020204020204" pitchFamily="34" charset="-122"/>
              </a:rPr>
              <a:t>了当时</a:t>
            </a:r>
            <a:r>
              <a:rPr lang="en-US" altLang="en-US" sz="3200" i="1" u="sng" spc="0">
                <a:solidFill>
                  <a:srgbClr val="009900"/>
                </a:solidFill>
                <a:latin typeface="微软雅黑" panose="020b0503020204020204" pitchFamily="34" charset="-122"/>
                <a:ea typeface="微软雅黑" panose="020b0503020204020204" pitchFamily="34" charset="-122"/>
              </a:rPr>
              <a:t>国民党的卖国主义政策</a:t>
            </a:r>
            <a:r>
              <a:rPr lang="en-US" altLang="en-US" sz="3200" b="0" i="1" u="sng" spc="0">
                <a:solidFill>
                  <a:srgbClr val="003333"/>
                </a:solidFill>
                <a:latin typeface="微软雅黑" panose="020b0503020204020204" pitchFamily="34" charset="-122"/>
                <a:ea typeface="微软雅黑" panose="020b0503020204020204" pitchFamily="34" charset="-122"/>
              </a:rPr>
              <a:t>和一些人</a:t>
            </a:r>
            <a:r>
              <a:rPr lang="en-US" altLang="en-US" sz="3200" i="1" u="sng" spc="0">
                <a:solidFill>
                  <a:srgbClr val="009900"/>
                </a:solidFill>
                <a:latin typeface="微软雅黑" panose="020b0503020204020204" pitchFamily="34" charset="-122"/>
                <a:ea typeface="微软雅黑" panose="020b0503020204020204" pitchFamily="34" charset="-122"/>
              </a:rPr>
              <a:t>对待文化遗产的错误态度</a:t>
            </a:r>
            <a:r>
              <a:rPr lang="en-US" altLang="en-US" sz="3200" b="0" i="1" u="sng" spc="0">
                <a:solidFill>
                  <a:srgbClr val="003333"/>
                </a:solidFill>
                <a:latin typeface="微软雅黑" panose="020b0503020204020204" pitchFamily="34" charset="-122"/>
                <a:ea typeface="微软雅黑" panose="020b0503020204020204" pitchFamily="34" charset="-122"/>
              </a:rPr>
              <a:t>，阐明了</a:t>
            </a:r>
            <a:r>
              <a:rPr lang="en-US" altLang="en-US" sz="3200" b="0" i="1" u="sng" spc="0">
                <a:solidFill>
                  <a:srgbClr val="FF0000"/>
                </a:solidFill>
                <a:latin typeface="微软雅黑" panose="020b0503020204020204" pitchFamily="34" charset="-122"/>
                <a:ea typeface="微软雅黑" panose="020b0503020204020204" pitchFamily="34" charset="-122"/>
              </a:rPr>
              <a:t>应该</a:t>
            </a:r>
            <a:r>
              <a:rPr lang="en-US" altLang="en-US" sz="3200" i="1" u="sng" spc="0">
                <a:solidFill>
                  <a:srgbClr val="FF0000"/>
                </a:solidFill>
                <a:latin typeface="微软雅黑" panose="020b0503020204020204" pitchFamily="34" charset="-122"/>
                <a:ea typeface="微软雅黑" panose="020b0503020204020204" pitchFamily="34" charset="-122"/>
              </a:rPr>
              <a:t>批判继承和借鉴文化遗产及外来文化</a:t>
            </a:r>
            <a:r>
              <a:rPr lang="en-US" altLang="en-US" sz="3200" b="0" i="1" u="sng" spc="0">
                <a:solidFill>
                  <a:srgbClr val="003333"/>
                </a:solidFill>
                <a:latin typeface="微软雅黑" panose="020b0503020204020204" pitchFamily="34" charset="-122"/>
                <a:ea typeface="微软雅黑" panose="020b0503020204020204" pitchFamily="34" charset="-122"/>
              </a:rPr>
              <a:t>的论点</a:t>
            </a:r>
            <a:r>
              <a:rPr lang="en-US" altLang="en-US" sz="3200" b="0" spc="0">
                <a:solidFill>
                  <a:srgbClr val="003333"/>
                </a:solidFill>
                <a:latin typeface="微软雅黑" panose="020b0503020204020204" pitchFamily="34" charset="-122"/>
                <a:ea typeface="微软雅黑" panose="020b0503020204020204" pitchFamily="34" charset="-122"/>
              </a:rPr>
              <a:t>。</a:t>
            </a:r>
            <a:r>
              <a:rPr lang="en-US" altLang="en-US" sz="3200" b="0" spc="0">
                <a:solidFill>
                  <a:srgbClr val="001933"/>
                </a:solidFill>
                <a:latin typeface="微软雅黑" panose="020b0503020204020204" pitchFamily="34" charset="-122"/>
                <a:ea typeface="微软雅黑" panose="020b0503020204020204" pitchFamily="34" charset="-122"/>
              </a:rPr>
              <a:t>文章深入浅出、浅显易懂、耐人寻味。</a:t>
            </a:r>
            <a:endParaRPr lang="en-US" altLang="en-US" sz="3200" b="0">
              <a:solidFill>
                <a:srgbClr val="001933"/>
              </a:solidFill>
              <a:latin typeface="微软雅黑" panose="020b0503020204020204" pitchFamily="34" charset="-122"/>
              <a:ea typeface="微软雅黑" panose="020b0503020204020204" pitchFamily="34" charset="-122"/>
            </a:endParaRPr>
          </a:p>
        </p:txBody>
      </p:sp>
      <p:sp>
        <p:nvSpPr>
          <p:cNvPr id="38915" name="文本占位符 2" title=""/>
          <p:cNvSpPr>
            <a:spLocks noGrp="1"/>
          </p:cNvSpPr>
          <p:nvPr>
            <p:ph type="body" idx="1"/>
          </p:nvPr>
        </p:nvSpPr>
        <p:spPr>
          <a:xfrm>
            <a:off x="498475" y="523875"/>
            <a:ext cx="7772400" cy="1500188"/>
          </a:xfrm>
          <a:prstGeom prst="rect">
            <a:avLst/>
          </a:prstGeom>
        </p:spPr>
        <p:txBody>
          <a:bodyPr vert="horz" wrap="square" lIns="91440" tIns="45720" rIns="91440" bIns="45720" numCol="1" anchor="b"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hangingPunct="0">
              <a:buNone/>
            </a:pPr>
            <a:r>
              <a:rPr lang="en-US" altLang="en-US" sz="6000" b="1" spc="0">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拿来主义</a:t>
            </a:r>
            <a:r>
              <a:rPr lang="en-US" altLang="en-US" sz="4400" b="1" spc="0">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（中心思想）</a:t>
            </a:r>
            <a:endParaRPr lang="en-US" altLang="en-US" sz="4400" b="1">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animEffect transition="in" filter="blinds(horizontal)">
                                      <p:cBhvr>
                                        <p:cTn id="7" dur="500"/>
                                        <p:tgtEl>
                                          <p:spTgt spid="3891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8914"/>
                                        </p:tgtEl>
                                        <p:attrNameLst>
                                          <p:attrName>style.visibility</p:attrName>
                                        </p:attrNameLst>
                                      </p:cBhvr>
                                      <p:to>
                                        <p:strVal val="visible"/>
                                      </p:to>
                                    </p:set>
                                    <p:animEffect transition="in" filter="blinds(horizontal)">
                                      <p:cBhvr>
                                        <p:cTn id="12" dur="500"/>
                                        <p:tgtEl>
                                          <p:spTgt spid="389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4" grpId="0"/>
      <p:bldP spid="38915" grpId="0" build="p"/>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39938" name="标题 1" title=""/>
          <p:cNvSpPr>
            <a:spLocks noGrp="1" noRot="1"/>
          </p:cNvSpPr>
          <p:nvPr>
            <p:ph type="title"/>
          </p:nvPr>
        </p:nvSpPr>
        <p:spPr>
          <a:xfrm>
            <a:off x="301625" y="904875"/>
            <a:ext cx="7772400" cy="1362075"/>
          </a:xfrm>
          <a:prstGeom prst="rect">
            <a:avLst/>
          </a:prstGeom>
        </p:spPr>
        <p:txBody>
          <a:bodyPr vert="horz" wrap="square" lIns="91440" tIns="45720" rIns="91440" bIns="45720" numCol="1" anchor="ctr"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marL="0" lvl="0" indent="0" hangingPunct="0"/>
            <a:r>
              <a:rPr lang="en-US" altLang="en-US" sz="5400" spc="0">
                <a:solidFill>
                  <a:srgbClr val="FF0000"/>
                </a:solidFill>
                <a:latin typeface="微软雅黑" panose="020b0503020204020204" pitchFamily="34" charset="-122"/>
                <a:ea typeface="微软雅黑" panose="020b0503020204020204" pitchFamily="34" charset="-122"/>
              </a:rPr>
              <a:t>生字生词</a:t>
            </a:r>
            <a:endParaRPr lang="en-US" altLang="en-US" sz="5400">
              <a:solidFill>
                <a:srgbClr val="FF0000"/>
              </a:solidFill>
              <a:latin typeface="微软雅黑" panose="020b0503020204020204" pitchFamily="34" charset="-122"/>
              <a:ea typeface="微软雅黑" panose="020b0503020204020204" pitchFamily="34" charset="-122"/>
            </a:endParaRPr>
          </a:p>
        </p:txBody>
      </p:sp>
      <p:sp>
        <p:nvSpPr>
          <p:cNvPr id="39939" name="内容占位符 2" title=""/>
          <p:cNvSpPr>
            <a:spLocks noGrp="1" noRot="1" noChangeArrowheads="1"/>
          </p:cNvSpPr>
          <p:nvPr>
            <p:ph type="body" idx="1"/>
          </p:nvPr>
        </p:nvSpPr>
        <p:spPr>
          <a:xfrm>
            <a:off x="611188" y="2266950"/>
            <a:ext cx="8532812" cy="4406900"/>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hangingPunct="0">
              <a:lnSpc>
                <a:spcPct val="150000"/>
              </a:lnSpc>
              <a:buNone/>
            </a:pPr>
            <a:r>
              <a:rPr lang="zh-CN" altLang="zh-CN" sz="3200" b="1" spc="0">
                <a:latin typeface="微软雅黑" panose="020b0503020204020204" pitchFamily="34" charset="-122"/>
                <a:ea typeface="微软雅黑" panose="020b0503020204020204" pitchFamily="34" charset="-122"/>
              </a:rPr>
              <a:t>礼</a:t>
            </a:r>
            <a:r>
              <a:rPr lang="zh-CN" altLang="zh-CN" sz="3200" b="1" spc="0">
                <a:solidFill>
                  <a:srgbClr val="FF0000"/>
                </a:solidFill>
                <a:latin typeface="微软雅黑" panose="020b0503020204020204" pitchFamily="34" charset="-122"/>
                <a:ea typeface="微软雅黑" panose="020b0503020204020204" pitchFamily="34" charset="-122"/>
              </a:rPr>
              <a:t>尚（</a:t>
            </a:r>
            <a:r>
              <a:rPr lang="en-US" altLang="zh-CN" sz="3200" b="1" spc="0">
                <a:solidFill>
                  <a:srgbClr val="FF0000"/>
                </a:solidFill>
                <a:latin typeface="微软雅黑" panose="020b0503020204020204" pitchFamily="34" charset="-122"/>
                <a:ea typeface="微软雅黑" panose="020b0503020204020204" pitchFamily="34" charset="-122"/>
              </a:rPr>
              <a:t>sh</a:t>
            </a:r>
            <a:r>
              <a:rPr lang="zh-CN" altLang="zh-CN" sz="3200" b="1" spc="0">
                <a:solidFill>
                  <a:srgbClr val="FF0000"/>
                </a:solidFill>
                <a:latin typeface="微软雅黑" panose="020b0503020204020204" pitchFamily="34" charset="-122"/>
                <a:ea typeface="微软雅黑" panose="020b0503020204020204" pitchFamily="34" charset="-122"/>
              </a:rPr>
              <a:t>à</a:t>
            </a:r>
            <a:r>
              <a:rPr lang="en-US" altLang="zh-CN" sz="3200" b="1" spc="0">
                <a:solidFill>
                  <a:srgbClr val="FF0000"/>
                </a:solidFill>
                <a:latin typeface="微软雅黑" panose="020b0503020204020204" pitchFamily="34" charset="-122"/>
                <a:ea typeface="微软雅黑" panose="020b0503020204020204" pitchFamily="34" charset="-122"/>
              </a:rPr>
              <a:t>ng</a:t>
            </a:r>
            <a:r>
              <a:rPr lang="zh-CN" altLang="zh-CN" sz="3200" spc="0">
                <a:solidFill>
                  <a:srgbClr val="FF0000"/>
                </a:solidFill>
                <a:latin typeface="微软雅黑" panose="020b0503020204020204" pitchFamily="34" charset="-122"/>
                <a:ea typeface="微软雅黑" panose="020b0503020204020204" pitchFamily="34" charset="-122"/>
              </a:rPr>
              <a:t>）</a:t>
            </a:r>
            <a:r>
              <a:rPr lang="zh-CN" altLang="zh-CN" sz="3200" b="1" spc="0">
                <a:latin typeface="微软雅黑" panose="020b0503020204020204" pitchFamily="34" charset="-122"/>
                <a:ea typeface="微软雅黑" panose="020b0503020204020204" pitchFamily="34" charset="-122"/>
              </a:rPr>
              <a:t>往来</a:t>
            </a:r>
            <a:r>
              <a:rPr lang="zh-CN" altLang="en-US" sz="2000" b="1" spc="0">
                <a:solidFill>
                  <a:srgbClr val="001933"/>
                </a:solidFill>
                <a:latin typeface="微软雅黑" panose="020b0503020204020204" pitchFamily="34" charset="-122"/>
                <a:ea typeface="微软雅黑" panose="020b0503020204020204" pitchFamily="34" charset="-122"/>
              </a:rPr>
              <a:t>（无</a:t>
            </a:r>
            <a:r>
              <a:rPr lang="zh-CN" altLang="en-US" sz="2000" b="1" spc="0">
                <a:solidFill>
                  <a:srgbClr val="FF0000"/>
                </a:solidFill>
                <a:latin typeface="微软雅黑" panose="020b0503020204020204" pitchFamily="34" charset="-122"/>
                <a:ea typeface="微软雅黑" panose="020b0503020204020204" pitchFamily="34" charset="-122"/>
              </a:rPr>
              <a:t>上</a:t>
            </a:r>
            <a:r>
              <a:rPr lang="zh-CN" altLang="en-US" sz="2000" b="1" spc="0">
                <a:solidFill>
                  <a:srgbClr val="001933"/>
                </a:solidFill>
                <a:latin typeface="微软雅黑" panose="020b0503020204020204" pitchFamily="34" charset="-122"/>
                <a:ea typeface="微软雅黑" panose="020b0503020204020204" pitchFamily="34" charset="-122"/>
              </a:rPr>
              <a:t>光荣）</a:t>
            </a:r>
            <a:r>
              <a:rPr lang="en-US" altLang="zh-CN" sz="2000" b="1" spc="0">
                <a:solidFill>
                  <a:srgbClr val="001933"/>
                </a:solidFill>
                <a:latin typeface="微软雅黑" panose="020b0503020204020204" pitchFamily="34" charset="-122"/>
                <a:ea typeface="微软雅黑" panose="020b0503020204020204" pitchFamily="34" charset="-122"/>
              </a:rPr>
              <a:t>            </a:t>
            </a:r>
            <a:r>
              <a:rPr lang="zh-CN" altLang="zh-CN" sz="3200" b="1" spc="0">
                <a:latin typeface="微软雅黑" panose="020b0503020204020204" pitchFamily="34" charset="-122"/>
                <a:ea typeface="微软雅黑" panose="020b0503020204020204" pitchFamily="34" charset="-122"/>
              </a:rPr>
              <a:t>自</a:t>
            </a:r>
            <a:r>
              <a:rPr lang="zh-CN" altLang="zh-CN" sz="3200" b="1" spc="0">
                <a:solidFill>
                  <a:srgbClr val="FF0000"/>
                </a:solidFill>
                <a:latin typeface="微软雅黑" panose="020b0503020204020204" pitchFamily="34" charset="-122"/>
                <a:ea typeface="微软雅黑" panose="020b0503020204020204" pitchFamily="34" charset="-122"/>
              </a:rPr>
              <a:t>诩（</a:t>
            </a:r>
            <a:r>
              <a:rPr lang="en-US" altLang="zh-CN" sz="3200" b="1" spc="0">
                <a:solidFill>
                  <a:srgbClr val="FF0000"/>
                </a:solidFill>
                <a:latin typeface="微软雅黑" panose="020b0503020204020204" pitchFamily="34" charset="-122"/>
                <a:ea typeface="微软雅黑" panose="020b0503020204020204" pitchFamily="34" charset="-122"/>
              </a:rPr>
              <a:t>x</a:t>
            </a:r>
            <a:r>
              <a:rPr lang="zh-CN" altLang="zh-CN" sz="3200" b="1" spc="0">
                <a:solidFill>
                  <a:srgbClr val="FF0000"/>
                </a:solidFill>
                <a:latin typeface="微软雅黑" panose="020b0503020204020204" pitchFamily="34" charset="-122"/>
                <a:ea typeface="微软雅黑" panose="020b0503020204020204" pitchFamily="34" charset="-122"/>
              </a:rPr>
              <a:t>ǔ</a:t>
            </a:r>
            <a:r>
              <a:rPr lang="zh-CN" altLang="zh-CN" sz="3200" spc="0">
                <a:solidFill>
                  <a:srgbClr val="FF0000"/>
                </a:solidFill>
                <a:latin typeface="微软雅黑" panose="020b0503020204020204" pitchFamily="34" charset="-122"/>
                <a:ea typeface="微软雅黑" panose="020b0503020204020204" pitchFamily="34" charset="-122"/>
              </a:rPr>
              <a:t>）</a:t>
            </a:r>
            <a:r>
              <a:rPr lang="en-US" altLang="zh-CN" sz="3200" spc="0">
                <a:latin typeface="微软雅黑" panose="020b0503020204020204" pitchFamily="34" charset="-122"/>
                <a:ea typeface="微软雅黑" panose="020b0503020204020204" pitchFamily="34" charset="-122"/>
              </a:rPr>
              <a:t>     </a:t>
            </a:r>
            <a:endParaRPr lang="zh-CN" altLang="zh-CN" sz="3200">
              <a:latin typeface="微软雅黑" panose="020b0503020204020204" pitchFamily="34" charset="-122"/>
              <a:ea typeface="微软雅黑" panose="020b0503020204020204" pitchFamily="34" charset="-122"/>
            </a:endParaRPr>
          </a:p>
          <a:p>
            <a:pPr marL="0" lvl="0" indent="0" hangingPunct="0">
              <a:lnSpc>
                <a:spcPct val="150000"/>
              </a:lnSpc>
              <a:buNone/>
            </a:pPr>
            <a:r>
              <a:rPr lang="zh-CN" altLang="zh-CN" sz="3200" b="1" spc="0">
                <a:latin typeface="微软雅黑" panose="020b0503020204020204" pitchFamily="34" charset="-122"/>
                <a:ea typeface="微软雅黑" panose="020b0503020204020204" pitchFamily="34" charset="-122"/>
              </a:rPr>
              <a:t>残</a:t>
            </a:r>
            <a:r>
              <a:rPr lang="zh-CN" altLang="zh-CN" sz="3200" b="1" spc="0">
                <a:solidFill>
                  <a:srgbClr val="FF0000"/>
                </a:solidFill>
                <a:latin typeface="微软雅黑" panose="020b0503020204020204" pitchFamily="34" charset="-122"/>
                <a:ea typeface="微软雅黑" panose="020b0503020204020204" pitchFamily="34" charset="-122"/>
              </a:rPr>
              <a:t>羹（</a:t>
            </a:r>
            <a:r>
              <a:rPr lang="en-US" altLang="zh-CN" sz="3200" b="1" spc="0">
                <a:solidFill>
                  <a:srgbClr val="FF0000"/>
                </a:solidFill>
                <a:latin typeface="微软雅黑" panose="020b0503020204020204" pitchFamily="34" charset="-122"/>
                <a:ea typeface="微软雅黑" panose="020b0503020204020204" pitchFamily="34" charset="-122"/>
              </a:rPr>
              <a:t>g</a:t>
            </a:r>
            <a:r>
              <a:rPr lang="zh-CN" altLang="zh-CN" sz="3200" b="1" spc="0">
                <a:solidFill>
                  <a:srgbClr val="FF0000"/>
                </a:solidFill>
                <a:latin typeface="微软雅黑" panose="020b0503020204020204" pitchFamily="34" charset="-122"/>
                <a:ea typeface="微软雅黑" panose="020b0503020204020204" pitchFamily="34" charset="-122"/>
              </a:rPr>
              <a:t>ē</a:t>
            </a:r>
            <a:r>
              <a:rPr lang="en-US" altLang="zh-CN" sz="3200" b="1" spc="0">
                <a:solidFill>
                  <a:srgbClr val="FF0000"/>
                </a:solidFill>
                <a:latin typeface="微软雅黑" panose="020b0503020204020204" pitchFamily="34" charset="-122"/>
                <a:ea typeface="微软雅黑" panose="020b0503020204020204" pitchFamily="34" charset="-122"/>
              </a:rPr>
              <a:t>ng</a:t>
            </a:r>
            <a:r>
              <a:rPr lang="zh-CN" altLang="zh-CN" sz="3200" b="1" spc="0">
                <a:solidFill>
                  <a:srgbClr val="FF0000"/>
                </a:solidFill>
                <a:latin typeface="微软雅黑" panose="020b0503020204020204" pitchFamily="34" charset="-122"/>
                <a:ea typeface="微软雅黑" panose="020b0503020204020204" pitchFamily="34" charset="-122"/>
              </a:rPr>
              <a:t>）</a:t>
            </a:r>
            <a:r>
              <a:rPr lang="zh-CN" altLang="zh-CN" sz="3200" b="1" spc="0">
                <a:latin typeface="微软雅黑" panose="020b0503020204020204" pitchFamily="34" charset="-122"/>
                <a:ea typeface="微软雅黑" panose="020b0503020204020204" pitchFamily="34" charset="-122"/>
              </a:rPr>
              <a:t>冷</a:t>
            </a:r>
            <a:r>
              <a:rPr lang="zh-CN" altLang="zh-CN" sz="3200" b="1" spc="0">
                <a:solidFill>
                  <a:srgbClr val="FF0000"/>
                </a:solidFill>
                <a:latin typeface="微软雅黑" panose="020b0503020204020204" pitchFamily="34" charset="-122"/>
                <a:ea typeface="微软雅黑" panose="020b0503020204020204" pitchFamily="34" charset="-122"/>
              </a:rPr>
              <a:t>炙</a:t>
            </a:r>
            <a:r>
              <a:rPr lang="en-US" altLang="zh-CN" sz="3200" b="1" spc="0">
                <a:solidFill>
                  <a:srgbClr val="FF0000"/>
                </a:solidFill>
                <a:latin typeface="微软雅黑" panose="020b0503020204020204" pitchFamily="34" charset="-122"/>
                <a:ea typeface="微软雅黑" panose="020b0503020204020204" pitchFamily="34" charset="-122"/>
              </a:rPr>
              <a:t>(zh</a:t>
            </a:r>
            <a:r>
              <a:rPr lang="zh-CN" altLang="zh-CN" sz="3200" b="1" spc="0">
                <a:solidFill>
                  <a:srgbClr val="FF0000"/>
                </a:solidFill>
                <a:latin typeface="微软雅黑" panose="020b0503020204020204" pitchFamily="34" charset="-122"/>
                <a:ea typeface="微软雅黑" panose="020b0503020204020204" pitchFamily="34" charset="-122"/>
              </a:rPr>
              <a:t>ì</a:t>
            </a:r>
            <a:r>
              <a:rPr lang="en-US" altLang="zh-CN" sz="3200" b="1" spc="0">
                <a:latin typeface="微软雅黑" panose="020b0503020204020204" pitchFamily="34" charset="-122"/>
                <a:ea typeface="微软雅黑" panose="020b0503020204020204" pitchFamily="34" charset="-122"/>
              </a:rPr>
              <a:t>)     </a:t>
            </a:r>
            <a:r>
              <a:rPr lang="zh-CN" altLang="en-US" sz="3200" b="1" spc="0">
                <a:solidFill>
                  <a:srgbClr val="FF0000"/>
                </a:solidFill>
                <a:latin typeface="微软雅黑" panose="020b0503020204020204" pitchFamily="34" charset="-122"/>
                <a:ea typeface="微软雅黑" panose="020b0503020204020204" pitchFamily="34" charset="-122"/>
              </a:rPr>
              <a:t>摩登</a:t>
            </a:r>
            <a:r>
              <a:rPr lang="zh-CN" altLang="en-US" sz="3200" b="1" spc="0">
                <a:latin typeface="微软雅黑" panose="020b0503020204020204" pitchFamily="34" charset="-122"/>
                <a:ea typeface="微软雅黑" panose="020b0503020204020204" pitchFamily="34" charset="-122"/>
              </a:rPr>
              <a:t>（</a:t>
            </a:r>
            <a:r>
              <a:rPr lang="en-US" altLang="zh-CN" sz="2400" b="1" spc="0">
                <a:latin typeface="微软雅黑" panose="020b0503020204020204" pitchFamily="34" charset="-122"/>
                <a:ea typeface="微软雅黑" panose="020b0503020204020204" pitchFamily="34" charset="-122"/>
              </a:rPr>
              <a:t>modern</a:t>
            </a:r>
            <a:r>
              <a:rPr lang="zh-CN" altLang="en-US" sz="2400" b="1" spc="0">
                <a:latin typeface="微软雅黑" panose="020b0503020204020204" pitchFamily="34" charset="-122"/>
                <a:ea typeface="微软雅黑" panose="020b0503020204020204" pitchFamily="34" charset="-122"/>
              </a:rPr>
              <a:t>）</a:t>
            </a:r>
            <a:r>
              <a:rPr lang="en-US" altLang="zh-CN" sz="2400" b="1" spc="0">
                <a:latin typeface="微软雅黑" panose="020b0503020204020204" pitchFamily="34" charset="-122"/>
                <a:ea typeface="微软雅黑" panose="020b0503020204020204" pitchFamily="34" charset="-122"/>
              </a:rPr>
              <a:t> </a:t>
            </a:r>
            <a:endParaRPr lang="en-US" altLang="zh-CN" sz="2400" b="1" spc="0">
              <a:latin typeface="微软雅黑" panose="020b0503020204020204" pitchFamily="34" charset="-122"/>
              <a:ea typeface="微软雅黑" panose="020b0503020204020204" pitchFamily="34" charset="-122"/>
            </a:endParaRPr>
          </a:p>
          <a:p>
            <a:pPr marL="0" lvl="0" indent="0" hangingPunct="0">
              <a:lnSpc>
                <a:spcPct val="150000"/>
              </a:lnSpc>
              <a:buNone/>
            </a:pPr>
            <a:r>
              <a:rPr lang="zh-CN" altLang="zh-CN" sz="3200" b="1" spc="0">
                <a:solidFill>
                  <a:srgbClr val="FF0000"/>
                </a:solidFill>
                <a:latin typeface="微软雅黑" panose="020b0503020204020204" pitchFamily="34" charset="-122"/>
                <a:ea typeface="微软雅黑" panose="020b0503020204020204" pitchFamily="34" charset="-122"/>
              </a:rPr>
              <a:t>冠冕（</a:t>
            </a:r>
            <a:r>
              <a:rPr lang="en-US" altLang="zh-CN" sz="3200" b="1" spc="0">
                <a:solidFill>
                  <a:srgbClr val="FF0000"/>
                </a:solidFill>
                <a:latin typeface="微软雅黑" panose="020b0503020204020204" pitchFamily="34" charset="-122"/>
                <a:ea typeface="微软雅黑" panose="020b0503020204020204" pitchFamily="34" charset="-122"/>
              </a:rPr>
              <a:t>gu</a:t>
            </a:r>
            <a:r>
              <a:rPr lang="zh-CN" altLang="zh-CN" sz="3200" b="1" spc="0">
                <a:solidFill>
                  <a:srgbClr val="FF0000"/>
                </a:solidFill>
                <a:latin typeface="微软雅黑" panose="020b0503020204020204" pitchFamily="34" charset="-122"/>
                <a:ea typeface="微软雅黑" panose="020b0503020204020204" pitchFamily="34" charset="-122"/>
              </a:rPr>
              <a:t>ā</a:t>
            </a:r>
            <a:r>
              <a:rPr lang="en-US" altLang="zh-CN" sz="3200" b="1" spc="0">
                <a:solidFill>
                  <a:srgbClr val="FF0000"/>
                </a:solidFill>
                <a:latin typeface="微软雅黑" panose="020b0503020204020204" pitchFamily="34" charset="-122"/>
                <a:ea typeface="微软雅黑" panose="020b0503020204020204" pitchFamily="34" charset="-122"/>
              </a:rPr>
              <a:t>n  mi</a:t>
            </a:r>
            <a:r>
              <a:rPr lang="zh-CN" altLang="zh-CN" sz="3200" b="1" spc="0">
                <a:solidFill>
                  <a:srgbClr val="FF0000"/>
                </a:solidFill>
                <a:latin typeface="微软雅黑" panose="020b0503020204020204" pitchFamily="34" charset="-122"/>
                <a:ea typeface="微软雅黑" panose="020b0503020204020204" pitchFamily="34" charset="-122"/>
              </a:rPr>
              <a:t>ǎ</a:t>
            </a:r>
            <a:r>
              <a:rPr lang="en-US" altLang="zh-CN" sz="3200" b="1" spc="0">
                <a:solidFill>
                  <a:srgbClr val="FF0000"/>
                </a:solidFill>
                <a:latin typeface="微软雅黑" panose="020b0503020204020204" pitchFamily="34" charset="-122"/>
                <a:ea typeface="微软雅黑" panose="020b0503020204020204" pitchFamily="34" charset="-122"/>
              </a:rPr>
              <a:t>n</a:t>
            </a:r>
            <a:r>
              <a:rPr lang="zh-CN" altLang="zh-CN" sz="3200" b="1" spc="0">
                <a:solidFill>
                  <a:srgbClr val="FF0000"/>
                </a:solidFill>
                <a:latin typeface="微软雅黑" panose="020b0503020204020204" pitchFamily="34" charset="-122"/>
                <a:ea typeface="微软雅黑" panose="020b0503020204020204" pitchFamily="34" charset="-122"/>
              </a:rPr>
              <a:t>）</a:t>
            </a:r>
            <a:r>
              <a:rPr lang="en-US" altLang="zh-CN" sz="3200" b="1" spc="0">
                <a:solidFill>
                  <a:srgbClr val="FF0000"/>
                </a:solidFill>
                <a:latin typeface="微软雅黑" panose="020b0503020204020204" pitchFamily="34" charset="-122"/>
                <a:ea typeface="微软雅黑" panose="020b0503020204020204" pitchFamily="34" charset="-122"/>
              </a:rPr>
              <a:t>    </a:t>
            </a:r>
            <a:r>
              <a:rPr lang="zh-CN" altLang="en-US" sz="3200" b="1" spc="0">
                <a:latin typeface="微软雅黑" panose="020b0503020204020204" pitchFamily="34" charset="-122"/>
                <a:ea typeface="微软雅黑" panose="020b0503020204020204" pitchFamily="34" charset="-122"/>
              </a:rPr>
              <a:t>国</a:t>
            </a:r>
            <a:r>
              <a:rPr lang="zh-CN" altLang="en-US" sz="3200" b="1" spc="0">
                <a:solidFill>
                  <a:srgbClr val="FF0000"/>
                </a:solidFill>
                <a:latin typeface="微软雅黑" panose="020b0503020204020204" pitchFamily="34" charset="-122"/>
                <a:ea typeface="微软雅黑" panose="020b0503020204020204" pitchFamily="34" charset="-122"/>
              </a:rPr>
              <a:t>粹（</a:t>
            </a:r>
            <a:r>
              <a:rPr lang="en-US" altLang="zh-CN" sz="3200" b="1" spc="0">
                <a:solidFill>
                  <a:srgbClr val="FF0000"/>
                </a:solidFill>
                <a:latin typeface="微软雅黑" panose="020b0503020204020204" pitchFamily="34" charset="-122"/>
                <a:ea typeface="微软雅黑" panose="020b0503020204020204" pitchFamily="34" charset="-122"/>
              </a:rPr>
              <a:t>cuì</a:t>
            </a:r>
            <a:r>
              <a:rPr lang="zh-CN" altLang="en-US" sz="3200" b="1">
                <a:solidFill>
                  <a:srgbClr val="FF0000"/>
                </a:solidFill>
                <a:latin typeface="微软雅黑" panose="020b0503020204020204" pitchFamily="34" charset="-122"/>
                <a:ea typeface="微软雅黑" panose="020b0503020204020204" pitchFamily="34" charset="-122"/>
              </a:rPr>
              <a:t>）</a:t>
            </a:r>
            <a:endParaRPr lang="en-US" altLang="zh-CN" sz="3200" b="1">
              <a:solidFill>
                <a:srgbClr val="FF0000"/>
              </a:solidFill>
              <a:latin typeface="微软雅黑" panose="020b0503020204020204" pitchFamily="34" charset="-122"/>
              <a:ea typeface="微软雅黑" panose="020b0503020204020204" pitchFamily="34" charset="-122"/>
            </a:endParaRPr>
          </a:p>
          <a:p>
            <a:pPr marL="0" lvl="0" indent="0" hangingPunct="0">
              <a:lnSpc>
                <a:spcPct val="150000"/>
              </a:lnSpc>
              <a:buNone/>
            </a:pPr>
            <a:r>
              <a:rPr lang="zh-CN" altLang="zh-CN" sz="3200" b="1" spc="0">
                <a:solidFill>
                  <a:srgbClr val="FF0000"/>
                </a:solidFill>
                <a:latin typeface="微软雅黑" panose="020b0503020204020204" pitchFamily="34" charset="-122"/>
                <a:ea typeface="微软雅黑" panose="020b0503020204020204" pitchFamily="34" charset="-122"/>
              </a:rPr>
              <a:t>蹩</a:t>
            </a:r>
            <a:r>
              <a:rPr lang="en-US" altLang="zh-CN" sz="3200" b="1" spc="0">
                <a:solidFill>
                  <a:srgbClr val="FF0000"/>
                </a:solidFill>
                <a:latin typeface="微软雅黑" panose="020b0503020204020204" pitchFamily="34" charset="-122"/>
                <a:ea typeface="微软雅黑" panose="020b0503020204020204" pitchFamily="34" charset="-122"/>
              </a:rPr>
              <a:t>( bi</a:t>
            </a:r>
            <a:r>
              <a:rPr lang="zh-CN" altLang="zh-CN" sz="3200" b="1" spc="0">
                <a:solidFill>
                  <a:srgbClr val="FF0000"/>
                </a:solidFill>
                <a:latin typeface="微软雅黑" panose="020b0503020204020204" pitchFamily="34" charset="-122"/>
                <a:ea typeface="微软雅黑" panose="020b0503020204020204" pitchFamily="34" charset="-122"/>
              </a:rPr>
              <a:t>é</a:t>
            </a:r>
            <a:r>
              <a:rPr lang="en-US" altLang="zh-CN" sz="3200" b="1" spc="0">
                <a:solidFill>
                  <a:srgbClr val="FF0000"/>
                </a:solidFill>
                <a:latin typeface="微软雅黑" panose="020b0503020204020204" pitchFamily="34" charset="-122"/>
                <a:ea typeface="微软雅黑" panose="020b0503020204020204" pitchFamily="34" charset="-122"/>
              </a:rPr>
              <a:t>) </a:t>
            </a:r>
            <a:r>
              <a:rPr lang="zh-CN" altLang="zh-CN" sz="3200" b="1" spc="0">
                <a:latin typeface="微软雅黑" panose="020b0503020204020204" pitchFamily="34" charset="-122"/>
                <a:ea typeface="微软雅黑" panose="020b0503020204020204" pitchFamily="34" charset="-122"/>
              </a:rPr>
              <a:t>进</a:t>
            </a:r>
            <a:r>
              <a:rPr lang="en-US" altLang="zh-CN" sz="3200" spc="0">
                <a:latin typeface="微软雅黑" panose="020b0503020204020204" pitchFamily="34" charset="-122"/>
                <a:ea typeface="微软雅黑" panose="020b0503020204020204" pitchFamily="34" charset="-122"/>
              </a:rPr>
              <a:t>               </a:t>
            </a:r>
            <a:r>
              <a:rPr lang="zh-CN" altLang="zh-CN" sz="3200" b="1" spc="0">
                <a:solidFill>
                  <a:srgbClr val="FF0000"/>
                </a:solidFill>
                <a:latin typeface="微软雅黑" panose="020b0503020204020204" pitchFamily="34" charset="-122"/>
                <a:ea typeface="微软雅黑" panose="020b0503020204020204" pitchFamily="34" charset="-122"/>
              </a:rPr>
              <a:t>孱（</a:t>
            </a:r>
            <a:r>
              <a:rPr lang="en-US" altLang="zh-CN" sz="3200" b="1" spc="0">
                <a:solidFill>
                  <a:srgbClr val="FF0000"/>
                </a:solidFill>
                <a:latin typeface="微软雅黑" panose="020b0503020204020204" pitchFamily="34" charset="-122"/>
                <a:ea typeface="微软雅黑" panose="020b0503020204020204" pitchFamily="34" charset="-122"/>
              </a:rPr>
              <a:t>c</a:t>
            </a:r>
            <a:r>
              <a:rPr lang="zh-CN" altLang="zh-CN" sz="3200" b="1" spc="0">
                <a:solidFill>
                  <a:srgbClr val="FF0000"/>
                </a:solidFill>
                <a:latin typeface="微软雅黑" panose="020b0503020204020204" pitchFamily="34" charset="-122"/>
                <a:ea typeface="微软雅黑" panose="020b0503020204020204" pitchFamily="34" charset="-122"/>
              </a:rPr>
              <a:t>à</a:t>
            </a:r>
            <a:r>
              <a:rPr lang="en-US" altLang="zh-CN" sz="3200" b="1" spc="0">
                <a:solidFill>
                  <a:srgbClr val="FF0000"/>
                </a:solidFill>
                <a:latin typeface="微软雅黑" panose="020b0503020204020204" pitchFamily="34" charset="-122"/>
                <a:ea typeface="微软雅黑" panose="020b0503020204020204" pitchFamily="34" charset="-122"/>
              </a:rPr>
              <a:t>n</a:t>
            </a:r>
            <a:r>
              <a:rPr lang="zh-CN" altLang="zh-CN" sz="3200" b="1" spc="0">
                <a:solidFill>
                  <a:srgbClr val="FF0000"/>
                </a:solidFill>
                <a:latin typeface="微软雅黑" panose="020b0503020204020204" pitchFamily="34" charset="-122"/>
                <a:ea typeface="微软雅黑" panose="020b0503020204020204" pitchFamily="34" charset="-122"/>
              </a:rPr>
              <a:t>）</a:t>
            </a:r>
            <a:r>
              <a:rPr lang="zh-CN" altLang="zh-CN" sz="3200" b="1" spc="0">
                <a:latin typeface="微软雅黑" panose="020b0503020204020204" pitchFamily="34" charset="-122"/>
                <a:ea typeface="微软雅黑" panose="020b0503020204020204" pitchFamily="34" charset="-122"/>
              </a:rPr>
              <a:t>头</a:t>
            </a:r>
            <a:endParaRPr lang="en-US" altLang="zh-CN" sz="3200" b="1">
              <a:latin typeface="微软雅黑" panose="020b0503020204020204" pitchFamily="34" charset="-122"/>
              <a:ea typeface="微软雅黑" panose="020b0503020204020204" pitchFamily="34" charset="-122"/>
            </a:endParaRPr>
          </a:p>
          <a:p>
            <a:pPr marL="0" lvl="0" indent="0" hangingPunct="0">
              <a:lnSpc>
                <a:spcPct val="150000"/>
              </a:lnSpc>
              <a:buNone/>
            </a:pPr>
            <a:r>
              <a:rPr lang="zh-CN" altLang="zh-CN" sz="3200" b="1" spc="0">
                <a:solidFill>
                  <a:srgbClr val="FF0000"/>
                </a:solidFill>
                <a:latin typeface="微软雅黑" panose="020b0503020204020204" pitchFamily="34" charset="-122"/>
                <a:ea typeface="微软雅黑" panose="020b0503020204020204" pitchFamily="34" charset="-122"/>
              </a:rPr>
              <a:t>譬（</a:t>
            </a:r>
            <a:r>
              <a:rPr lang="en-US" altLang="zh-CN" sz="3200" b="1" spc="0">
                <a:solidFill>
                  <a:srgbClr val="FF0000"/>
                </a:solidFill>
                <a:latin typeface="微软雅黑" panose="020b0503020204020204" pitchFamily="34" charset="-122"/>
                <a:ea typeface="微软雅黑" panose="020b0503020204020204" pitchFamily="34" charset="-122"/>
              </a:rPr>
              <a:t>p</a:t>
            </a:r>
            <a:r>
              <a:rPr lang="zh-CN" altLang="zh-CN" sz="3200" b="1" spc="0">
                <a:solidFill>
                  <a:srgbClr val="FF0000"/>
                </a:solidFill>
                <a:latin typeface="微软雅黑" panose="020b0503020204020204" pitchFamily="34" charset="-122"/>
                <a:ea typeface="微软雅黑" panose="020b0503020204020204" pitchFamily="34" charset="-122"/>
              </a:rPr>
              <a:t>ì</a:t>
            </a:r>
            <a:r>
              <a:rPr lang="en-US" altLang="zh-CN" sz="3200" b="1" spc="0">
                <a:solidFill>
                  <a:srgbClr val="FF0000"/>
                </a:solidFill>
                <a:latin typeface="微软雅黑" panose="020b0503020204020204" pitchFamily="34" charset="-122"/>
                <a:ea typeface="微软雅黑" panose="020b0503020204020204" pitchFamily="34" charset="-122"/>
              </a:rPr>
              <a:t>) </a:t>
            </a:r>
            <a:r>
              <a:rPr lang="zh-CN" altLang="zh-CN" sz="3200" b="1" spc="0">
                <a:latin typeface="微软雅黑" panose="020b0503020204020204" pitchFamily="34" charset="-122"/>
                <a:ea typeface="微软雅黑" panose="020b0503020204020204" pitchFamily="34" charset="-122"/>
              </a:rPr>
              <a:t>如</a:t>
            </a:r>
            <a:r>
              <a:rPr lang="en-US" altLang="zh-CN" sz="3200" b="1" spc="0">
                <a:latin typeface="微软雅黑" panose="020b0503020204020204" pitchFamily="34" charset="-122"/>
                <a:ea typeface="微软雅黑" panose="020b0503020204020204" pitchFamily="34" charset="-122"/>
              </a:rPr>
              <a:t>                 </a:t>
            </a:r>
            <a:r>
              <a:rPr lang="zh-CN" altLang="zh-CN" sz="3200" b="1" spc="0">
                <a:latin typeface="微软雅黑" panose="020b0503020204020204" pitchFamily="34" charset="-122"/>
                <a:ea typeface="微软雅黑" panose="020b0503020204020204" pitchFamily="34" charset="-122"/>
              </a:rPr>
              <a:t>阿</a:t>
            </a:r>
            <a:r>
              <a:rPr lang="zh-CN" altLang="zh-CN" sz="3200" b="1" spc="0">
                <a:solidFill>
                  <a:srgbClr val="FF0000"/>
                </a:solidFill>
                <a:latin typeface="微软雅黑" panose="020b0503020204020204" pitchFamily="34" charset="-122"/>
                <a:ea typeface="微软雅黑" panose="020b0503020204020204" pitchFamily="34" charset="-122"/>
              </a:rPr>
              <a:t>剌（</a:t>
            </a:r>
            <a:r>
              <a:rPr lang="en-US" altLang="zh-CN" sz="3200" b="1" spc="0">
                <a:solidFill>
                  <a:srgbClr val="FF0000"/>
                </a:solidFill>
                <a:latin typeface="微软雅黑" panose="020b0503020204020204" pitchFamily="34" charset="-122"/>
                <a:ea typeface="微软雅黑" panose="020b0503020204020204" pitchFamily="34" charset="-122"/>
              </a:rPr>
              <a:t>l</a:t>
            </a:r>
            <a:r>
              <a:rPr lang="zh-CN" altLang="zh-CN" sz="3200" b="1" spc="0">
                <a:solidFill>
                  <a:srgbClr val="FF0000"/>
                </a:solidFill>
                <a:latin typeface="微软雅黑" panose="020b0503020204020204" pitchFamily="34" charset="-122"/>
                <a:ea typeface="微软雅黑" panose="020b0503020204020204" pitchFamily="34" charset="-122"/>
              </a:rPr>
              <a:t>ā）</a:t>
            </a:r>
            <a:r>
              <a:rPr lang="zh-CN" altLang="zh-CN" sz="3200" b="1" spc="0">
                <a:latin typeface="微软雅黑" panose="020b0503020204020204" pitchFamily="34" charset="-122"/>
                <a:ea typeface="微软雅黑" panose="020b0503020204020204" pitchFamily="34" charset="-122"/>
              </a:rPr>
              <a:t>伯</a:t>
            </a:r>
            <a:r>
              <a:rPr lang="en-US" altLang="zh-CN" sz="3200" b="1" spc="0">
                <a:latin typeface="微软雅黑" panose="020b0503020204020204" pitchFamily="34" charset="-122"/>
                <a:ea typeface="微软雅黑" panose="020b0503020204020204" pitchFamily="34" charset="-122"/>
              </a:rPr>
              <a:t>    </a:t>
            </a:r>
            <a:r>
              <a:rPr lang="zh-CN" altLang="en-US" sz="3200" b="1" spc="0">
                <a:latin typeface="微软雅黑" panose="020b0503020204020204" pitchFamily="34" charset="-122"/>
                <a:ea typeface="微软雅黑" panose="020b0503020204020204" pitchFamily="34" charset="-122"/>
              </a:rPr>
              <a:t>波斯</a:t>
            </a:r>
            <a:endParaRPr lang="zh-CN" altLang="en-US" sz="3200" b="1">
              <a:latin typeface="微软雅黑" panose="020b0503020204020204" pitchFamily="34" charset="-122"/>
              <a:ea typeface="微软雅黑" panose="020b0503020204020204" pitchFamily="34" charset="-122"/>
            </a:endParaRPr>
          </a:p>
          <a:p>
            <a:pPr marL="0" lvl="0" indent="0" hangingPunct="0">
              <a:buNone/>
            </a:pPr>
            <a:endParaRPr lang="zh-CN" altLang="en-US" sz="2400">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9938"/>
                                        </p:tgtEl>
                                        <p:attrNameLst>
                                          <p:attrName>style.visibility</p:attrName>
                                        </p:attrNameLst>
                                      </p:cBhvr>
                                      <p:to>
                                        <p:strVal val="visible"/>
                                      </p:to>
                                    </p:set>
                                    <p:animEffect transition="in" filter="blinds(horizontal)">
                                      <p:cBhvr>
                                        <p:cTn id="7" dur="500"/>
                                        <p:tgtEl>
                                          <p:spTgt spid="3993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9939">
                                            <p:txEl>
                                              <p:pRg st="0" end="0"/>
                                            </p:txEl>
                                          </p:spTgt>
                                        </p:tgtEl>
                                        <p:attrNameLst>
                                          <p:attrName>style.visibility</p:attrName>
                                        </p:attrNameLst>
                                      </p:cBhvr>
                                      <p:to>
                                        <p:strVal val="visible"/>
                                      </p:to>
                                    </p:set>
                                    <p:animEffect transition="in" filter="blinds(horizontal)">
                                      <p:cBhvr>
                                        <p:cTn id="12" dur="500"/>
                                        <p:tgtEl>
                                          <p:spTgt spid="39939">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39939">
                                            <p:txEl>
                                              <p:pRg st="1" end="1"/>
                                            </p:txEl>
                                          </p:spTgt>
                                        </p:tgtEl>
                                        <p:attrNameLst>
                                          <p:attrName>style.visibility</p:attrName>
                                        </p:attrNameLst>
                                      </p:cBhvr>
                                      <p:to>
                                        <p:strVal val="visible"/>
                                      </p:to>
                                    </p:set>
                                    <p:animEffect transition="in" filter="blinds(horizontal)">
                                      <p:cBhvr>
                                        <p:cTn id="17" dur="500"/>
                                        <p:tgtEl>
                                          <p:spTgt spid="39939">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39939">
                                            <p:txEl>
                                              <p:pRg st="2" end="2"/>
                                            </p:txEl>
                                          </p:spTgt>
                                        </p:tgtEl>
                                        <p:attrNameLst>
                                          <p:attrName>style.visibility</p:attrName>
                                        </p:attrNameLst>
                                      </p:cBhvr>
                                      <p:to>
                                        <p:strVal val="visible"/>
                                      </p:to>
                                    </p:set>
                                    <p:animEffect transition="in" filter="blinds(horizontal)">
                                      <p:cBhvr>
                                        <p:cTn id="22" dur="500"/>
                                        <p:tgtEl>
                                          <p:spTgt spid="39939">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39939">
                                            <p:txEl>
                                              <p:pRg st="3" end="3"/>
                                            </p:txEl>
                                          </p:spTgt>
                                        </p:tgtEl>
                                        <p:attrNameLst>
                                          <p:attrName>style.visibility</p:attrName>
                                        </p:attrNameLst>
                                      </p:cBhvr>
                                      <p:to>
                                        <p:strVal val="visible"/>
                                      </p:to>
                                    </p:set>
                                    <p:animEffect transition="in" filter="blinds(horizontal)">
                                      <p:cBhvr>
                                        <p:cTn id="27" dur="500"/>
                                        <p:tgtEl>
                                          <p:spTgt spid="39939">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39939">
                                            <p:txEl>
                                              <p:pRg st="4" end="4"/>
                                            </p:txEl>
                                          </p:spTgt>
                                        </p:tgtEl>
                                        <p:attrNameLst>
                                          <p:attrName>style.visibility</p:attrName>
                                        </p:attrNameLst>
                                      </p:cBhvr>
                                      <p:to>
                                        <p:strVal val="visible"/>
                                      </p:to>
                                    </p:set>
                                    <p:animEffect transition="in" filter="blinds(horizontal)">
                                      <p:cBhvr>
                                        <p:cTn id="32" dur="500"/>
                                        <p:tgtEl>
                                          <p:spTgt spid="3993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p:bldP spid="39939" grpId="0" uiExpand="1" build="p"/>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40962" name="标题 1" title=""/>
          <p:cNvSpPr>
            <a:spLocks noGrp="1"/>
          </p:cNvSpPr>
          <p:nvPr>
            <p:ph type="title"/>
          </p:nvPr>
        </p:nvSpPr>
        <p:spPr>
          <a:xfrm>
            <a:off x="958850" y="3341688"/>
            <a:ext cx="7535863" cy="2900362"/>
          </a:xfrm>
          <a:prstGeom prst="rect">
            <a:avLst/>
          </a:prstGeom>
        </p:spPr>
        <p:txBody>
          <a:bodyPr vert="horz" wrap="square" lIns="91440" tIns="45720" rIns="91440" bIns="45720" numCol="1" anchor="t"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marL="0" lvl="0" indent="0" hangingPunct="0">
              <a:lnSpc>
                <a:spcPct val="150000"/>
              </a:lnSpc>
            </a:pPr>
            <a:r>
              <a:rPr lang="en-US" altLang="en-US" sz="4000" spc="0">
                <a:solidFill>
                  <a:srgbClr val="FF0000"/>
                </a:solidFill>
                <a:latin typeface="微软雅黑" panose="020b0503020204020204" pitchFamily="34" charset="-122"/>
                <a:ea typeface="微软雅黑" panose="020b0503020204020204" pitchFamily="34" charset="-122"/>
              </a:rPr>
              <a:t>闭关主义 </a:t>
            </a:r>
            <a:r>
              <a:rPr lang="en-US" altLang="zh-CN" sz="4000" spc="0">
                <a:solidFill>
                  <a:srgbClr val="FF0000"/>
                </a:solidFill>
                <a:latin typeface="微软雅黑" panose="020b0503020204020204" pitchFamily="34" charset="-122"/>
                <a:ea typeface="微软雅黑" panose="020b0503020204020204" pitchFamily="34" charset="-122"/>
              </a:rPr>
              <a:t>——</a:t>
            </a:r>
            <a:r>
              <a:rPr lang="en-US" altLang="en-US" sz="4000" spc="0">
                <a:solidFill>
                  <a:srgbClr val="FF0000"/>
                </a:solidFill>
                <a:latin typeface="微软雅黑" panose="020b0503020204020204" pitchFamily="34" charset="-122"/>
                <a:ea typeface="微软雅黑" panose="020b0503020204020204" pitchFamily="34" charset="-122"/>
              </a:rPr>
              <a:t>送去主义</a:t>
            </a:r>
            <a:r>
              <a:rPr lang="en-US" altLang="zh-CN" sz="4000" spc="0">
                <a:solidFill>
                  <a:srgbClr val="FF0000"/>
                </a:solidFill>
                <a:latin typeface="微软雅黑" panose="020b0503020204020204" pitchFamily="34" charset="-122"/>
                <a:ea typeface="微软雅黑" panose="020b0503020204020204" pitchFamily="34" charset="-122"/>
              </a:rPr>
              <a:t>——</a:t>
            </a:r>
            <a:r>
              <a:rPr lang="en-US" altLang="en-US" sz="4000" spc="0">
                <a:solidFill>
                  <a:srgbClr val="FF0000"/>
                </a:solidFill>
                <a:latin typeface="微软雅黑" panose="020b0503020204020204" pitchFamily="34" charset="-122"/>
                <a:ea typeface="微软雅黑" panose="020b0503020204020204" pitchFamily="34" charset="-122"/>
              </a:rPr>
              <a:t>送来主义</a:t>
            </a:r>
            <a:r>
              <a:rPr lang="en-US" altLang="zh-CN" sz="4000" spc="0">
                <a:solidFill>
                  <a:srgbClr val="FF0000"/>
                </a:solidFill>
                <a:latin typeface="微软雅黑" panose="020b0503020204020204" pitchFamily="34" charset="-122"/>
                <a:ea typeface="微软雅黑" panose="020b0503020204020204" pitchFamily="34" charset="-122"/>
              </a:rPr>
              <a:t>——</a:t>
            </a:r>
            <a:r>
              <a:rPr lang="en-US" altLang="en-US" sz="4000" spc="0">
                <a:solidFill>
                  <a:srgbClr val="FF0000"/>
                </a:solidFill>
                <a:latin typeface="微软雅黑" panose="020b0503020204020204" pitchFamily="34" charset="-122"/>
                <a:ea typeface="微软雅黑" panose="020b0503020204020204" pitchFamily="34" charset="-122"/>
              </a:rPr>
              <a:t>拿来主义</a:t>
            </a:r>
            <a:br>
              <a:rPr lang="zh-CN" altLang="en-US" sz="4000" spc="0">
                <a:solidFill>
                  <a:srgbClr val="003300"/>
                </a:solidFill>
                <a:latin typeface="微软雅黑" panose="020b0503020204020204" pitchFamily="34" charset="-122"/>
                <a:ea typeface="微软雅黑" panose="020b0503020204020204" pitchFamily="34" charset="-122"/>
              </a:rPr>
            </a:br>
            <a:endParaRPr lang="en-US" altLang="en-US" sz="4000">
              <a:solidFill>
                <a:srgbClr val="003300"/>
              </a:solidFill>
              <a:latin typeface="微软雅黑" panose="020b0503020204020204" pitchFamily="34" charset="-122"/>
              <a:ea typeface="微软雅黑" panose="020b0503020204020204" pitchFamily="34" charset="-122"/>
            </a:endParaRPr>
          </a:p>
        </p:txBody>
      </p:sp>
      <p:sp>
        <p:nvSpPr>
          <p:cNvPr id="40963" name="文本占位符 2" title=""/>
          <p:cNvSpPr>
            <a:spLocks noGrp="1"/>
          </p:cNvSpPr>
          <p:nvPr>
            <p:ph type="body" idx="1"/>
          </p:nvPr>
        </p:nvSpPr>
        <p:spPr>
          <a:xfrm>
            <a:off x="874713" y="2271713"/>
            <a:ext cx="7469187" cy="1724025"/>
          </a:xfrm>
          <a:noFill/>
          <a:ln>
            <a:miter lim="800000"/>
          </a:ln>
        </p:spPr>
        <p:txBody>
          <a:bodyPr wrap="square" lIns="91440" tIns="45720" rIns="91440" bIns="45720" anchor="b" anchorCtr="0">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a:buNone/>
            </a:pPr>
            <a:r>
              <a:rPr lang="zh-CN" altLang="en-US" sz="3200">
                <a:latin typeface="微软雅黑" panose="020b0503020204020204" pitchFamily="34" charset="-122"/>
                <a:ea typeface="微软雅黑" panose="020b0503020204020204" pitchFamily="34" charset="-122"/>
              </a:rPr>
              <a:t>阅读文章</a:t>
            </a:r>
            <a:r>
              <a:rPr lang="en-US" altLang="zh-CN" sz="3200" b="1" u="sng">
                <a:solidFill>
                  <a:srgbClr val="FF0000"/>
                </a:solidFill>
                <a:latin typeface="微软雅黑" panose="020b0503020204020204" pitchFamily="34" charset="-122"/>
                <a:ea typeface="微软雅黑" panose="020b0503020204020204" pitchFamily="34" charset="-122"/>
              </a:rPr>
              <a:t>1-7</a:t>
            </a:r>
            <a:r>
              <a:rPr lang="zh-CN" altLang="en-US" sz="3200" b="1" u="sng">
                <a:solidFill>
                  <a:srgbClr val="FF0000"/>
                </a:solidFill>
                <a:latin typeface="微软雅黑" panose="020b0503020204020204" pitchFamily="34" charset="-122"/>
                <a:ea typeface="微软雅黑" panose="020b0503020204020204" pitchFamily="34" charset="-122"/>
              </a:rPr>
              <a:t>段</a:t>
            </a:r>
            <a:r>
              <a:rPr lang="zh-CN" altLang="en-US" sz="3200">
                <a:latin typeface="微软雅黑" panose="020b0503020204020204" pitchFamily="34" charset="-122"/>
                <a:ea typeface="微软雅黑" panose="020b0503020204020204" pitchFamily="34" charset="-122"/>
              </a:rPr>
              <a:t>？说说文中都提出了哪些</a:t>
            </a:r>
            <a:r>
              <a:rPr lang="en-US" altLang="zh-CN" sz="3200">
                <a:latin typeface="微软雅黑" panose="020b0503020204020204" pitchFamily="34" charset="-122"/>
                <a:ea typeface="微软雅黑" panose="020b0503020204020204" pitchFamily="34" charset="-122"/>
              </a:rPr>
              <a:t>“</a:t>
            </a:r>
            <a:r>
              <a:rPr lang="zh-CN" altLang="en-US" sz="3200">
                <a:latin typeface="微软雅黑" panose="020b0503020204020204" pitchFamily="34" charset="-122"/>
                <a:ea typeface="微软雅黑" panose="020b0503020204020204" pitchFamily="34" charset="-122"/>
              </a:rPr>
              <a:t>主义</a:t>
            </a:r>
            <a:r>
              <a:rPr lang="en-US" altLang="zh-CN" sz="3200">
                <a:latin typeface="微软雅黑" panose="020b0503020204020204" pitchFamily="34" charset="-122"/>
                <a:ea typeface="微软雅黑" panose="020b0503020204020204" pitchFamily="34" charset="-122"/>
              </a:rPr>
              <a:t>”</a:t>
            </a:r>
            <a:r>
              <a:rPr lang="zh-CN" altLang="en-US" sz="3200">
                <a:latin typeface="微软雅黑" panose="020b0503020204020204" pitchFamily="34" charset="-122"/>
                <a:ea typeface="微软雅黑" panose="020b0503020204020204" pitchFamily="34" charset="-122"/>
              </a:rPr>
              <a:t>？</a:t>
            </a:r>
            <a:endParaRPr lang="zh-CN" altLang="en-US" sz="3200">
              <a:latin typeface="微软雅黑" panose="020b0503020204020204" pitchFamily="34" charset="-122"/>
              <a:ea typeface="微软雅黑" panose="020b0503020204020204" pitchFamily="34" charset="-122"/>
            </a:endParaRPr>
          </a:p>
          <a:p>
            <a:pPr marL="0" lvl="0" indent="0">
              <a:buNone/>
            </a:pPr>
            <a:endParaRPr lang="zh-CN" altLang="en-US" sz="3200">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Effect transition="in" filter="blinds(horizontal)">
                                      <p:cBhvr>
                                        <p:cTn id="7" dur="500"/>
                                        <p:tgtEl>
                                          <p:spTgt spid="409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0962"/>
                                        </p:tgtEl>
                                        <p:attrNameLst>
                                          <p:attrName>style.visibility</p:attrName>
                                        </p:attrNameLst>
                                      </p:cBhvr>
                                      <p:to>
                                        <p:strVal val="visible"/>
                                      </p:to>
                                    </p:set>
                                    <p:animEffect transition="in" filter="blinds(horizontal)">
                                      <p:cBhvr>
                                        <p:cTn id="12" dur="500"/>
                                        <p:tgtEl>
                                          <p:spTgt spid="409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p:bldP spid="40963" grpId="0" build="p"/>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41986" name="标题 1" title=""/>
          <p:cNvSpPr>
            <a:spLocks noGrp="1"/>
          </p:cNvSpPr>
          <p:nvPr>
            <p:ph type="title"/>
          </p:nvPr>
        </p:nvSpPr>
        <p:spPr>
          <a:xfrm>
            <a:off x="749300" y="2484438"/>
            <a:ext cx="7962900" cy="2968625"/>
          </a:xfrm>
          <a:prstGeom prst="rect">
            <a:avLst/>
          </a:prstGeom>
        </p:spPr>
        <p:txBody>
          <a:bodyPr vert="horz" wrap="square" lIns="91440" tIns="45720" rIns="91440" bIns="45720" numCol="1" anchor="t"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marL="0" lvl="0" indent="0" hangingPunct="0">
              <a:lnSpc>
                <a:spcPct val="150000"/>
              </a:lnSpc>
            </a:pPr>
            <a:r>
              <a:rPr lang="en-US" altLang="zh-CN" sz="4400" spc="0">
                <a:latin typeface="微软雅黑" panose="020b0503020204020204" pitchFamily="34" charset="-122"/>
                <a:ea typeface="微软雅黑" panose="020b0503020204020204" pitchFamily="34" charset="-122"/>
              </a:rPr>
              <a:t>“</a:t>
            </a:r>
            <a:r>
              <a:rPr lang="en-US" altLang="en-US" sz="4400" spc="0">
                <a:latin typeface="微软雅黑" panose="020b0503020204020204" pitchFamily="34" charset="-122"/>
                <a:ea typeface="微软雅黑" panose="020b0503020204020204" pitchFamily="34" charset="-122"/>
              </a:rPr>
              <a:t>自己不去，别人也进不来</a:t>
            </a:r>
            <a:r>
              <a:rPr lang="en-US" altLang="zh-CN" sz="4400" spc="0">
                <a:latin typeface="微软雅黑" panose="020b0503020204020204" pitchFamily="34" charset="-122"/>
                <a:ea typeface="微软雅黑" panose="020b0503020204020204" pitchFamily="34" charset="-122"/>
              </a:rPr>
              <a:t>”</a:t>
            </a:r>
            <a:br>
              <a:rPr lang="en-US" altLang="zh-CN" sz="3600" spc="0">
                <a:latin typeface="微软雅黑" panose="020b0503020204020204" pitchFamily="34" charset="-122"/>
                <a:ea typeface="微软雅黑" panose="020b0503020204020204" pitchFamily="34" charset="-122"/>
              </a:rPr>
            </a:br>
            <a:r>
              <a:rPr lang="en-US" altLang="zh-CN" sz="3600" spc="0">
                <a:latin typeface="微软雅黑" panose="020b0503020204020204" pitchFamily="34" charset="-122"/>
                <a:ea typeface="微软雅黑" panose="020b0503020204020204" pitchFamily="34" charset="-122"/>
              </a:rPr>
              <a:t>        </a:t>
            </a:r>
            <a:r>
              <a:rPr lang="en-US" altLang="zh-CN" sz="3600" spc="0">
                <a:solidFill>
                  <a:srgbClr val="FF0000"/>
                </a:solidFill>
                <a:latin typeface="楷体" pitchFamily="49" charset="-122"/>
                <a:ea typeface="楷体" pitchFamily="49" charset="-122"/>
              </a:rPr>
              <a:t>——</a:t>
            </a:r>
            <a:r>
              <a:rPr lang="en-US" altLang="en-US" sz="3600" spc="0">
                <a:solidFill>
                  <a:srgbClr val="FF0000"/>
                </a:solidFill>
                <a:latin typeface="楷体" pitchFamily="49" charset="-122"/>
                <a:ea typeface="楷体" pitchFamily="49" charset="-122"/>
              </a:rPr>
              <a:t>固步自封、不和别国交流</a:t>
            </a:r>
            <a:br>
              <a:rPr lang="en-US" altLang="zh-CN" sz="4400" spc="0">
                <a:solidFill>
                  <a:srgbClr val="FF0000"/>
                </a:solidFill>
                <a:latin typeface="楷体" pitchFamily="49" charset="-122"/>
                <a:ea typeface="楷体" pitchFamily="49" charset="-122"/>
              </a:rPr>
            </a:br>
            <a:r>
              <a:rPr lang="en-US" altLang="zh-CN" sz="4400">
                <a:latin typeface="微软雅黑" panose="020b0503020204020204" pitchFamily="34" charset="-122"/>
                <a:ea typeface="微软雅黑" panose="020b0503020204020204" pitchFamily="34" charset="-122"/>
              </a:rPr>
              <a:t>        </a:t>
            </a:r>
            <a:endParaRPr lang="en-US" altLang="zh-CN" sz="4400">
              <a:latin typeface="微软雅黑" panose="020b0503020204020204" pitchFamily="34" charset="-122"/>
              <a:ea typeface="微软雅黑" panose="020b0503020204020204" pitchFamily="34" charset="-122"/>
            </a:endParaRPr>
          </a:p>
        </p:txBody>
      </p:sp>
      <p:sp>
        <p:nvSpPr>
          <p:cNvPr id="41987" name="文本占位符 2" title=""/>
          <p:cNvSpPr>
            <a:spLocks noGrp="1"/>
          </p:cNvSpPr>
          <p:nvPr>
            <p:ph type="body" idx="1"/>
          </p:nvPr>
        </p:nvSpPr>
        <p:spPr>
          <a:xfrm>
            <a:off x="471488" y="511175"/>
            <a:ext cx="7772400" cy="1500188"/>
          </a:xfrm>
          <a:noFill/>
          <a:ln>
            <a:miter lim="800000"/>
          </a:ln>
        </p:spPr>
        <p:txBody>
          <a:bodyPr wrap="square" lIns="91440" tIns="45720" rIns="91440" bIns="45720" anchor="b" anchorCtr="0">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a:buNone/>
            </a:pPr>
            <a:r>
              <a:rPr lang="zh-CN" altLang="en-US" sz="6000" b="1">
                <a:solidFill>
                  <a:srgbClr val="0070C0"/>
                </a:solidFill>
                <a:latin typeface="微软雅黑" panose="020b0503020204020204" pitchFamily="34" charset="-122"/>
                <a:ea typeface="微软雅黑" panose="020b0503020204020204" pitchFamily="34" charset="-122"/>
              </a:rPr>
              <a:t>闭关主义</a:t>
            </a:r>
            <a:endParaRPr lang="zh-CN" altLang="en-US" sz="6000" b="1">
              <a:solidFill>
                <a:srgbClr val="0070C0"/>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dur="500" fill="hold" grpId="1"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 calcmode="lin" valueType="num">
                                      <p:cBhvr additive="base">
                                        <p:cTn id="7" dur="500" fill="hold"/>
                                        <p:tgtEl>
                                          <p:spTgt spid="4198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198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3" presetClass="entr" presetSubtype="10" dur="500" fill="hold" grpId="0" nodeType="clickEffect">
                                  <p:stCondLst>
                                    <p:cond delay="0"/>
                                  </p:stCondLst>
                                  <p:childTnLst>
                                    <p:set>
                                      <p:cBhvr>
                                        <p:cTn id="12" dur="1" fill="hold">
                                          <p:stCondLst>
                                            <p:cond delay="0"/>
                                          </p:stCondLst>
                                        </p:cTn>
                                        <p:tgtEl>
                                          <p:spTgt spid="41986"/>
                                        </p:tgtEl>
                                        <p:attrNameLst>
                                          <p:attrName>style.visibility</p:attrName>
                                        </p:attrNameLst>
                                      </p:cBhvr>
                                      <p:to>
                                        <p:strVal val="visible"/>
                                      </p:to>
                                    </p:set>
                                    <p:animEffect transition="in" filter="blinds(horizontal)">
                                      <p:cBhvr>
                                        <p:cTn id="13" dur="500"/>
                                        <p:tgtEl>
                                          <p:spTgt spid="419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p:bldP spid="41987" grpId="1" build="p"/>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43010" name="标题 1" title=""/>
          <p:cNvSpPr>
            <a:spLocks noGrp="1"/>
          </p:cNvSpPr>
          <p:nvPr>
            <p:ph type="title"/>
          </p:nvPr>
        </p:nvSpPr>
        <p:spPr>
          <a:xfrm>
            <a:off x="390525" y="2155825"/>
            <a:ext cx="8867775" cy="4221163"/>
          </a:xfrm>
          <a:prstGeom prst="rect">
            <a:avLst/>
          </a:prstGeom>
        </p:spPr>
        <p:txBody>
          <a:bodyPr vert="horz" wrap="square" lIns="91440" tIns="45720" rIns="91440" bIns="45720" numCol="1" anchor="t"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marL="0" lvl="0" indent="0" hangingPunct="0">
              <a:buFont typeface="Wingdings" pitchFamily="2" charset="2"/>
            </a:pPr>
            <a:r>
              <a:rPr lang="en-US" altLang="en-US" sz="2400" b="0" spc="0">
                <a:latin typeface="楷体" pitchFamily="49" charset="-122"/>
                <a:ea typeface="楷体" pitchFamily="49" charset="-122"/>
              </a:rPr>
              <a:t>闭关锁国政策，指闭关自守，</a:t>
            </a:r>
            <a:r>
              <a:rPr lang="en-US" altLang="en-US" sz="2400" spc="0">
                <a:latin typeface="楷体" pitchFamily="49" charset="-122"/>
                <a:ea typeface="楷体" pitchFamily="49" charset="-122"/>
              </a:rPr>
              <a:t>不与外界接触的一种国家政策</a:t>
            </a:r>
            <a:r>
              <a:rPr lang="en-US" altLang="en-US" sz="2400" b="0" spc="0">
                <a:latin typeface="楷体" pitchFamily="49" charset="-122"/>
                <a:ea typeface="楷体" pitchFamily="49" charset="-122"/>
              </a:rPr>
              <a:t>，是典型的孤立主义。</a:t>
            </a:r>
            <a:r>
              <a:rPr lang="en-US" altLang="en-US" sz="2400" spc="0">
                <a:latin typeface="楷体" pitchFamily="49" charset="-122"/>
                <a:ea typeface="楷体" pitchFamily="49" charset="-122"/>
              </a:rPr>
              <a:t>严格限制对外经济、文化、科学等方面的交流</a:t>
            </a:r>
            <a:r>
              <a:rPr lang="en-US" altLang="en-US" sz="2400" b="0" spc="0">
                <a:latin typeface="楷体" pitchFamily="49" charset="-122"/>
                <a:ea typeface="楷体" pitchFamily="49" charset="-122"/>
              </a:rPr>
              <a:t>，也因此中国的</a:t>
            </a:r>
            <a:r>
              <a:rPr lang="en-US" altLang="en-US" sz="2400" u="sng" spc="0">
                <a:latin typeface="楷体" pitchFamily="49" charset="-122"/>
                <a:ea typeface="楷体" pitchFamily="49" charset="-122"/>
              </a:rPr>
              <a:t>整体国力及发展比西方国家</a:t>
            </a:r>
            <a:r>
              <a:rPr lang="en-US" altLang="en-US" sz="2400" u="sng" spc="0">
                <a:solidFill>
                  <a:srgbClr val="FF0000"/>
                </a:solidFill>
                <a:latin typeface="楷体" pitchFamily="49" charset="-122"/>
                <a:ea typeface="楷体" pitchFamily="49" charset="-122"/>
              </a:rPr>
              <a:t>落后</a:t>
            </a:r>
            <a:r>
              <a:rPr lang="en-US" altLang="en-US" sz="2400" b="0" spc="0">
                <a:latin typeface="楷体" pitchFamily="49" charset="-122"/>
                <a:ea typeface="楷体" pitchFamily="49" charset="-122"/>
              </a:rPr>
              <a:t>。 </a:t>
            </a:r>
            <a:br>
              <a:rPr lang="zh-CN" altLang="en-US" sz="2400" b="0" spc="0">
                <a:latin typeface="楷体" pitchFamily="49" charset="-122"/>
                <a:ea typeface="楷体" pitchFamily="49" charset="-122"/>
              </a:rPr>
            </a:br>
            <a:br>
              <a:rPr lang="zh-CN" altLang="en-US" sz="2400" b="0" spc="0">
                <a:latin typeface="楷体" pitchFamily="49" charset="-122"/>
                <a:ea typeface="楷体" pitchFamily="49" charset="-122"/>
              </a:rPr>
            </a:br>
            <a:r>
              <a:rPr lang="en-US" altLang="en-US" sz="2400" u="sng" spc="0">
                <a:latin typeface="楷体" pitchFamily="49" charset="-122"/>
                <a:ea typeface="楷体" pitchFamily="49" charset="-122"/>
              </a:rPr>
              <a:t>明朝</a:t>
            </a:r>
            <a:r>
              <a:rPr lang="en-US" altLang="en-US" sz="2400" b="0" spc="0">
                <a:latin typeface="楷体" pitchFamily="49" charset="-122"/>
                <a:ea typeface="楷体" pitchFamily="49" charset="-122"/>
              </a:rPr>
              <a:t>在明成祖至明宣宗的郑和下西洋（1405－1433）后，</a:t>
            </a:r>
            <a:r>
              <a:rPr lang="en-US" altLang="en-US" sz="2400" spc="0">
                <a:latin typeface="楷体" pitchFamily="49" charset="-122"/>
                <a:ea typeface="楷体" pitchFamily="49" charset="-122"/>
              </a:rPr>
              <a:t>实施</a:t>
            </a:r>
            <a:r>
              <a:rPr lang="en-US" altLang="en-US" sz="2400" u="sng" spc="0">
                <a:solidFill>
                  <a:srgbClr val="FF0000"/>
                </a:solidFill>
                <a:latin typeface="楷体" pitchFamily="49" charset="-122"/>
                <a:ea typeface="楷体" pitchFamily="49" charset="-122"/>
              </a:rPr>
              <a:t>海禁</a:t>
            </a:r>
            <a:r>
              <a:rPr lang="en-US" altLang="en-US" sz="2400" spc="0">
                <a:latin typeface="楷体" pitchFamily="49" charset="-122"/>
                <a:ea typeface="楷体" pitchFamily="49" charset="-122"/>
              </a:rPr>
              <a:t>，并在北方修建</a:t>
            </a:r>
            <a:r>
              <a:rPr lang="en-US" altLang="en-US" sz="2400" u="sng" spc="0">
                <a:latin typeface="楷体" pitchFamily="49" charset="-122"/>
                <a:ea typeface="楷体" pitchFamily="49" charset="-122"/>
              </a:rPr>
              <a:t>明长城</a:t>
            </a:r>
            <a:r>
              <a:rPr lang="en-US" altLang="en-US" sz="2400" b="0" spc="0">
                <a:latin typeface="楷体" pitchFamily="49" charset="-122"/>
                <a:ea typeface="楷体" pitchFamily="49" charset="-122"/>
              </a:rPr>
              <a:t>，是</a:t>
            </a:r>
            <a:r>
              <a:rPr lang="en-US" altLang="en-US" sz="2400" u="sng" spc="0">
                <a:latin typeface="楷体" pitchFamily="49" charset="-122"/>
                <a:ea typeface="楷体" pitchFamily="49" charset="-122"/>
              </a:rPr>
              <a:t>明朝锁国的象征</a:t>
            </a:r>
            <a:r>
              <a:rPr lang="en-US" altLang="en-US" sz="2400" b="0" spc="0">
                <a:latin typeface="楷体" pitchFamily="49" charset="-122"/>
                <a:ea typeface="楷体" pitchFamily="49" charset="-122"/>
              </a:rPr>
              <a:t>。  </a:t>
            </a:r>
            <a:br>
              <a:rPr lang="zh-CN" altLang="en-US" sz="2400" b="0" spc="0">
                <a:latin typeface="楷体" pitchFamily="49" charset="-122"/>
                <a:ea typeface="楷体" pitchFamily="49" charset="-122"/>
              </a:rPr>
            </a:br>
            <a:br>
              <a:rPr lang="zh-CN" altLang="en-US" sz="2400" b="0" spc="0">
                <a:latin typeface="楷体" pitchFamily="49" charset="-122"/>
                <a:ea typeface="楷体" pitchFamily="49" charset="-122"/>
              </a:rPr>
            </a:br>
            <a:r>
              <a:rPr lang="en-US" altLang="en-US" sz="2400" b="0" spc="0">
                <a:latin typeface="楷体" pitchFamily="49" charset="-122"/>
                <a:ea typeface="楷体" pitchFamily="49" charset="-122"/>
              </a:rPr>
              <a:t>1723年（雍正元年），因与罗马教廷间有关中国礼仪之争的白热化，</a:t>
            </a:r>
            <a:r>
              <a:rPr lang="en-US" altLang="en-US" sz="2400" u="sng" spc="0">
                <a:latin typeface="楷体" pitchFamily="49" charset="-122"/>
                <a:ea typeface="楷体" pitchFamily="49" charset="-122"/>
              </a:rPr>
              <a:t>雍正帝</a:t>
            </a:r>
            <a:r>
              <a:rPr lang="en-US" altLang="en-US" sz="2400" b="0" u="sng" spc="0">
                <a:latin typeface="楷体" pitchFamily="49" charset="-122"/>
                <a:ea typeface="楷体" pitchFamily="49" charset="-122"/>
              </a:rPr>
              <a:t>禁止天主教，</a:t>
            </a:r>
            <a:r>
              <a:rPr lang="en-US" altLang="en-US" sz="2400" u="sng" spc="0">
                <a:solidFill>
                  <a:srgbClr val="FF0000"/>
                </a:solidFill>
                <a:latin typeface="楷体" pitchFamily="49" charset="-122"/>
                <a:ea typeface="楷体" pitchFamily="49" charset="-122"/>
              </a:rPr>
              <a:t>不许外国传教士进入中国国内传教</a:t>
            </a:r>
            <a:r>
              <a:rPr lang="en-US" altLang="en-US" sz="2400" u="sng" spc="0">
                <a:latin typeface="楷体" pitchFamily="49" charset="-122"/>
                <a:ea typeface="楷体" pitchFamily="49" charset="-122"/>
              </a:rPr>
              <a:t>，并</a:t>
            </a:r>
            <a:r>
              <a:rPr lang="en-US" altLang="en-US" sz="2400" u="sng" spc="0">
                <a:solidFill>
                  <a:srgbClr val="FF0000"/>
                </a:solidFill>
                <a:latin typeface="楷体" pitchFamily="49" charset="-122"/>
                <a:ea typeface="楷体" pitchFamily="49" charset="-122"/>
              </a:rPr>
              <a:t>限制贸易</a:t>
            </a:r>
            <a:r>
              <a:rPr lang="en-US" altLang="en-US" sz="2400" u="sng" spc="0">
                <a:latin typeface="楷体" pitchFamily="49" charset="-122"/>
                <a:ea typeface="楷体" pitchFamily="49" charset="-122"/>
              </a:rPr>
              <a:t>，被视为锁国的开始</a:t>
            </a:r>
            <a:r>
              <a:rPr lang="en-US" altLang="en-US" sz="2400" b="0" spc="0">
                <a:latin typeface="楷体" pitchFamily="49" charset="-122"/>
                <a:ea typeface="楷体" pitchFamily="49" charset="-122"/>
              </a:rPr>
              <a:t>。</a:t>
            </a:r>
            <a:br>
              <a:rPr lang="zh-CN" altLang="en-US" sz="2400" b="0" spc="0">
                <a:latin typeface="楷体" pitchFamily="49" charset="-122"/>
                <a:ea typeface="楷体" pitchFamily="49" charset="-122"/>
              </a:rPr>
            </a:br>
            <a:r>
              <a:rPr lang="en-US" altLang="en-US" sz="2400" b="0" spc="0">
                <a:latin typeface="楷体" pitchFamily="49" charset="-122"/>
                <a:ea typeface="楷体" pitchFamily="49" charset="-122"/>
              </a:rPr>
              <a:t>到1757年（乾隆二十二年），</a:t>
            </a:r>
            <a:r>
              <a:rPr lang="en-US" altLang="en-US" sz="2400" u="sng" spc="0">
                <a:latin typeface="楷体" pitchFamily="49" charset="-122"/>
                <a:ea typeface="楷体" pitchFamily="49" charset="-122"/>
              </a:rPr>
              <a:t>乾隆帝</a:t>
            </a:r>
            <a:r>
              <a:rPr lang="en-US" altLang="en-US" sz="2400" b="0" spc="0">
                <a:latin typeface="楷体" pitchFamily="49" charset="-122"/>
                <a:ea typeface="楷体" pitchFamily="49" charset="-122"/>
              </a:rPr>
              <a:t>一道圣旨从京城传到沿海各省，下</a:t>
            </a:r>
            <a:r>
              <a:rPr lang="en-US" altLang="en-US" sz="2400" spc="0">
                <a:latin typeface="楷体" pitchFamily="49" charset="-122"/>
                <a:ea typeface="楷体" pitchFamily="49" charset="-122"/>
              </a:rPr>
              <a:t>令除</a:t>
            </a:r>
            <a:r>
              <a:rPr lang="en-US" altLang="en-US" sz="2400" spc="0">
                <a:solidFill>
                  <a:srgbClr val="FF0000"/>
                </a:solidFill>
                <a:latin typeface="楷体" pitchFamily="49" charset="-122"/>
                <a:ea typeface="楷体" pitchFamily="49" charset="-122"/>
              </a:rPr>
              <a:t>广州</a:t>
            </a:r>
            <a:r>
              <a:rPr lang="en-US" altLang="en-US" sz="2400" spc="0">
                <a:latin typeface="楷体" pitchFamily="49" charset="-122"/>
                <a:ea typeface="楷体" pitchFamily="49" charset="-122"/>
              </a:rPr>
              <a:t>一地外，停止厦门、宁波等港口的对西洋贸易，这就是所谓的</a:t>
            </a:r>
            <a:r>
              <a:rPr lang="en-US" altLang="en-US" sz="2400" u="sng">
                <a:solidFill>
                  <a:srgbClr val="FF0000"/>
                </a:solidFill>
                <a:latin typeface="楷体" pitchFamily="49" charset="-122"/>
                <a:ea typeface="楷体" pitchFamily="49" charset="-122"/>
              </a:rPr>
              <a:t>“一口通商”</a:t>
            </a:r>
            <a:r>
              <a:rPr lang="en-US" altLang="en-US" sz="2400">
                <a:latin typeface="楷体" pitchFamily="49" charset="-122"/>
                <a:ea typeface="楷体" pitchFamily="49" charset="-122"/>
              </a:rPr>
              <a:t>政策。</a:t>
            </a:r>
            <a:endParaRPr lang="en-US" altLang="en-US" sz="2400">
              <a:latin typeface="楷体" pitchFamily="49" charset="-122"/>
              <a:ea typeface="楷体" pitchFamily="49" charset="-122"/>
            </a:endParaRPr>
          </a:p>
        </p:txBody>
      </p:sp>
      <p:sp>
        <p:nvSpPr>
          <p:cNvPr id="43011" name="文本占位符 2" title=""/>
          <p:cNvSpPr>
            <a:spLocks noGrp="1"/>
          </p:cNvSpPr>
          <p:nvPr>
            <p:ph type="body" idx="1"/>
          </p:nvPr>
        </p:nvSpPr>
        <p:spPr>
          <a:xfrm>
            <a:off x="390525" y="365125"/>
            <a:ext cx="7772400" cy="1500188"/>
          </a:xfrm>
          <a:noFill/>
          <a:ln>
            <a:miter lim="800000"/>
          </a:ln>
        </p:spPr>
        <p:txBody>
          <a:bodyPr wrap="square" lIns="91440" tIns="45720" rIns="91440" bIns="45720" anchor="b" anchorCtr="0">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a:buNone/>
            </a:pPr>
            <a:r>
              <a:rPr lang="zh-CN" altLang="en-US" sz="4800" b="1">
                <a:solidFill>
                  <a:srgbClr val="FF0000"/>
                </a:solidFill>
                <a:latin typeface="微软雅黑" panose="020b0503020204020204" pitchFamily="34" charset="-122"/>
                <a:ea typeface="微软雅黑" panose="020b0503020204020204" pitchFamily="34" charset="-122"/>
              </a:rPr>
              <a:t>闭关主义</a:t>
            </a:r>
            <a:endParaRPr lang="zh-CN" altLang="en-US" sz="4800" b="1">
              <a:solidFill>
                <a:srgbClr val="FF0000"/>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430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0" grpId="0"/>
      <p:bldP spid="43011" grpId="0" build="p"/>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44034" name="标题 1" title=""/>
          <p:cNvSpPr>
            <a:spLocks noGrp="1"/>
          </p:cNvSpPr>
          <p:nvPr>
            <p:ph type="title"/>
          </p:nvPr>
        </p:nvSpPr>
        <p:spPr>
          <a:xfrm>
            <a:off x="509588" y="2011363"/>
            <a:ext cx="8510587" cy="4008437"/>
          </a:xfrm>
          <a:prstGeom prst="rect">
            <a:avLst/>
          </a:prstGeom>
        </p:spPr>
        <p:txBody>
          <a:bodyPr vert="horz" wrap="square" lIns="91440" tIns="45720" rIns="91440" bIns="45720" numCol="1" anchor="t"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marL="0" lvl="0" indent="0" hangingPunct="0">
              <a:lnSpc>
                <a:spcPct val="150000"/>
              </a:lnSpc>
            </a:pPr>
            <a:r>
              <a:rPr lang="en-US" altLang="en-US" sz="3200" b="0" spc="0">
                <a:solidFill>
                  <a:srgbClr val="001933"/>
                </a:solidFill>
                <a:latin typeface="隶书" pitchFamily="49" charset="-122"/>
                <a:ea typeface="隶书" panose="02010509060101010101" pitchFamily="49" charset="-122"/>
              </a:rPr>
              <a:t>1、近来就先送一批</a:t>
            </a:r>
            <a:r>
              <a:rPr lang="en-US" altLang="en-US" sz="3200" spc="0">
                <a:solidFill>
                  <a:srgbClr val="FF0000"/>
                </a:solidFill>
                <a:latin typeface="隶书" pitchFamily="49" charset="-122"/>
                <a:ea typeface="隶书" panose="02010509060101010101" pitchFamily="49" charset="-122"/>
              </a:rPr>
              <a:t>古董</a:t>
            </a:r>
            <a:r>
              <a:rPr lang="en-US" altLang="en-US" sz="3200" b="0" spc="0">
                <a:solidFill>
                  <a:srgbClr val="001933"/>
                </a:solidFill>
                <a:latin typeface="隶书" pitchFamily="49" charset="-122"/>
                <a:ea typeface="隶书" panose="02010509060101010101" pitchFamily="49" charset="-122"/>
              </a:rPr>
              <a:t>到</a:t>
            </a:r>
            <a:r>
              <a:rPr lang="en-US" altLang="en-US" sz="3200" i="1" u="sng" spc="0">
                <a:solidFill>
                  <a:srgbClr val="00B0F0"/>
                </a:solidFill>
                <a:latin typeface="隶书" pitchFamily="49" charset="-122"/>
                <a:ea typeface="隶书" panose="02010509060101010101" pitchFamily="49" charset="-122"/>
              </a:rPr>
              <a:t>巴黎</a:t>
            </a:r>
            <a:r>
              <a:rPr lang="en-US" altLang="en-US" sz="3200" b="0" spc="0">
                <a:solidFill>
                  <a:srgbClr val="001933"/>
                </a:solidFill>
                <a:latin typeface="隶书" pitchFamily="49" charset="-122"/>
                <a:ea typeface="隶书" panose="02010509060101010101" pitchFamily="49" charset="-122"/>
              </a:rPr>
              <a:t>去展览。</a:t>
            </a:r>
            <a:br>
              <a:rPr lang="zh-CN" altLang="en-US" sz="3200" b="0" spc="0">
                <a:solidFill>
                  <a:srgbClr val="001933"/>
                </a:solidFill>
                <a:latin typeface="隶书" pitchFamily="49" charset="-122"/>
                <a:ea typeface="隶书" panose="02010509060101010101" pitchFamily="49" charset="-122"/>
              </a:rPr>
            </a:br>
            <a:r>
              <a:rPr lang="en-US" altLang="zh-CN" sz="3200" b="0" spc="0">
                <a:solidFill>
                  <a:srgbClr val="001933"/>
                </a:solidFill>
                <a:latin typeface="隶书" pitchFamily="49" charset="-122"/>
                <a:ea typeface="隶书" panose="02010509060101010101" pitchFamily="49" charset="-122"/>
              </a:rPr>
              <a:t>2</a:t>
            </a:r>
            <a:r>
              <a:rPr lang="en-US" altLang="en-US" sz="3200" b="0" spc="0">
                <a:solidFill>
                  <a:srgbClr val="001933"/>
                </a:solidFill>
                <a:latin typeface="隶书" pitchFamily="49" charset="-122"/>
                <a:ea typeface="隶书" panose="02010509060101010101" pitchFamily="49" charset="-122"/>
              </a:rPr>
              <a:t>、还有几位</a:t>
            </a:r>
            <a:r>
              <a:rPr lang="en-US" altLang="zh-CN" sz="3200" spc="0">
                <a:solidFill>
                  <a:srgbClr val="CC0099"/>
                </a:solidFill>
                <a:latin typeface="隶书" pitchFamily="49" charset="-122"/>
                <a:ea typeface="隶书" panose="02010509060101010101" pitchFamily="49" charset="-122"/>
              </a:rPr>
              <a:t>“</a:t>
            </a:r>
            <a:r>
              <a:rPr lang="en-US" altLang="en-US" sz="3200" spc="0">
                <a:solidFill>
                  <a:srgbClr val="CC0099"/>
                </a:solidFill>
                <a:latin typeface="隶书" pitchFamily="49" charset="-122"/>
                <a:ea typeface="隶书" panose="02010509060101010101" pitchFamily="49" charset="-122"/>
              </a:rPr>
              <a:t>大师</a:t>
            </a:r>
            <a:r>
              <a:rPr lang="en-US" altLang="zh-CN" sz="3200" spc="0">
                <a:solidFill>
                  <a:srgbClr val="CC0099"/>
                </a:solidFill>
                <a:latin typeface="隶书" pitchFamily="49" charset="-122"/>
                <a:ea typeface="隶书" panose="02010509060101010101" pitchFamily="49" charset="-122"/>
              </a:rPr>
              <a:t>”</a:t>
            </a:r>
            <a:r>
              <a:rPr lang="en-US" altLang="en-US" sz="3200" b="0" spc="0">
                <a:solidFill>
                  <a:srgbClr val="001933"/>
                </a:solidFill>
                <a:latin typeface="隶书" pitchFamily="49" charset="-122"/>
                <a:ea typeface="隶书" panose="02010509060101010101" pitchFamily="49" charset="-122"/>
              </a:rPr>
              <a:t>们</a:t>
            </a:r>
            <a:r>
              <a:rPr lang="en-US" altLang="en-US" sz="3200" spc="0">
                <a:solidFill>
                  <a:srgbClr val="CC0099"/>
                </a:solidFill>
                <a:latin typeface="隶书" pitchFamily="49" charset="-122"/>
                <a:ea typeface="隶书" panose="02010509060101010101" pitchFamily="49" charset="-122"/>
              </a:rPr>
              <a:t>捧</a:t>
            </a:r>
            <a:r>
              <a:rPr lang="en-US" altLang="en-US" sz="3200" b="0" spc="0">
                <a:solidFill>
                  <a:srgbClr val="001933"/>
                </a:solidFill>
                <a:latin typeface="隶书" pitchFamily="49" charset="-122"/>
                <a:ea typeface="隶书" panose="02010509060101010101" pitchFamily="49" charset="-122"/>
              </a:rPr>
              <a:t>着几张</a:t>
            </a:r>
            <a:r>
              <a:rPr lang="en-US" altLang="en-US" sz="3200" spc="0">
                <a:solidFill>
                  <a:srgbClr val="FF0000"/>
                </a:solidFill>
                <a:latin typeface="隶书" pitchFamily="49" charset="-122"/>
                <a:ea typeface="隶书" panose="02010509060101010101" pitchFamily="49" charset="-122"/>
              </a:rPr>
              <a:t>古画</a:t>
            </a:r>
            <a:r>
              <a:rPr lang="en-US" altLang="en-US" sz="3200" b="0" spc="0">
                <a:solidFill>
                  <a:srgbClr val="001933"/>
                </a:solidFill>
                <a:latin typeface="隶书" pitchFamily="49" charset="-122"/>
                <a:ea typeface="隶书" panose="02010509060101010101" pitchFamily="49" charset="-122"/>
              </a:rPr>
              <a:t>和</a:t>
            </a:r>
            <a:r>
              <a:rPr lang="en-US" altLang="en-US" sz="3200" spc="0">
                <a:solidFill>
                  <a:srgbClr val="FF0000"/>
                </a:solidFill>
                <a:latin typeface="隶书" pitchFamily="49" charset="-122"/>
                <a:ea typeface="隶书" panose="02010509060101010101" pitchFamily="49" charset="-122"/>
              </a:rPr>
              <a:t>新画</a:t>
            </a:r>
            <a:r>
              <a:rPr lang="en-US" altLang="en-US" sz="3200" b="0" spc="0">
                <a:solidFill>
                  <a:srgbClr val="001933"/>
                </a:solidFill>
                <a:latin typeface="隶书" pitchFamily="49" charset="-122"/>
                <a:ea typeface="隶书" panose="02010509060101010101" pitchFamily="49" charset="-122"/>
              </a:rPr>
              <a:t>，在</a:t>
            </a:r>
            <a:r>
              <a:rPr lang="en-US" altLang="en-US" sz="3200" i="1" u="sng" spc="0">
                <a:solidFill>
                  <a:srgbClr val="00B0F0"/>
                </a:solidFill>
                <a:latin typeface="隶书" pitchFamily="49" charset="-122"/>
                <a:ea typeface="隶书" panose="02010509060101010101" pitchFamily="49" charset="-122"/>
              </a:rPr>
              <a:t>欧洲各国</a:t>
            </a:r>
            <a:r>
              <a:rPr lang="en-US" altLang="en-US" sz="3200" b="0" spc="0">
                <a:solidFill>
                  <a:srgbClr val="001933"/>
                </a:solidFill>
                <a:latin typeface="隶书" pitchFamily="49" charset="-122"/>
                <a:ea typeface="隶书" panose="02010509060101010101" pitchFamily="49" charset="-122"/>
              </a:rPr>
              <a:t>一路的挂过去。</a:t>
            </a:r>
            <a:br>
              <a:rPr lang="zh-CN" altLang="en-US" sz="3200" b="0" spc="0">
                <a:solidFill>
                  <a:srgbClr val="001933"/>
                </a:solidFill>
                <a:latin typeface="隶书" pitchFamily="49" charset="-122"/>
                <a:ea typeface="隶书" panose="02010509060101010101" pitchFamily="49" charset="-122"/>
              </a:rPr>
            </a:br>
            <a:r>
              <a:rPr lang="en-US" altLang="zh-CN" sz="3200" b="0" spc="0">
                <a:solidFill>
                  <a:srgbClr val="001933"/>
                </a:solidFill>
                <a:latin typeface="隶书" pitchFamily="49" charset="-122"/>
                <a:ea typeface="隶书" panose="02010509060101010101" pitchFamily="49" charset="-122"/>
              </a:rPr>
              <a:t>3</a:t>
            </a:r>
            <a:r>
              <a:rPr lang="en-US" altLang="en-US" sz="3200" b="0" spc="0">
                <a:solidFill>
                  <a:srgbClr val="001933"/>
                </a:solidFill>
                <a:latin typeface="隶书" pitchFamily="49" charset="-122"/>
                <a:ea typeface="隶书" panose="02010509060101010101" pitchFamily="49" charset="-122"/>
              </a:rPr>
              <a:t>、听说不远还要送</a:t>
            </a:r>
            <a:r>
              <a:rPr lang="en-US" altLang="en-US" sz="3200" spc="0">
                <a:solidFill>
                  <a:srgbClr val="FF0000"/>
                </a:solidFill>
                <a:latin typeface="隶书" pitchFamily="49" charset="-122"/>
                <a:ea typeface="隶书" panose="02010509060101010101" pitchFamily="49" charset="-122"/>
              </a:rPr>
              <a:t>梅兰芳博士</a:t>
            </a:r>
            <a:r>
              <a:rPr lang="en-US" altLang="en-US" sz="3200" b="0" spc="0">
                <a:solidFill>
                  <a:srgbClr val="001933"/>
                </a:solidFill>
                <a:latin typeface="隶书" pitchFamily="49" charset="-122"/>
                <a:ea typeface="隶书" panose="02010509060101010101" pitchFamily="49" charset="-122"/>
              </a:rPr>
              <a:t>到</a:t>
            </a:r>
            <a:r>
              <a:rPr lang="en-US" altLang="en-US" sz="3200" i="1" u="sng" spc="0">
                <a:solidFill>
                  <a:srgbClr val="00B0F0"/>
                </a:solidFill>
                <a:latin typeface="隶书" pitchFamily="49" charset="-122"/>
                <a:ea typeface="隶书" panose="02010509060101010101" pitchFamily="49" charset="-122"/>
              </a:rPr>
              <a:t>苏联</a:t>
            </a:r>
            <a:r>
              <a:rPr lang="en-US" altLang="en-US" sz="3200" b="0" spc="0">
                <a:solidFill>
                  <a:srgbClr val="001933"/>
                </a:solidFill>
                <a:latin typeface="隶书" pitchFamily="49" charset="-122"/>
                <a:ea typeface="隶书" panose="02010509060101010101" pitchFamily="49" charset="-122"/>
              </a:rPr>
              <a:t>去。</a:t>
            </a:r>
            <a:br>
              <a:rPr lang="en-US" altLang="en-US" sz="3200" b="0" spc="0">
                <a:solidFill>
                  <a:srgbClr val="001933"/>
                </a:solidFill>
                <a:latin typeface="隶书" pitchFamily="49" charset="-122"/>
                <a:ea typeface="隶书" panose="02010509060101010101" pitchFamily="49" charset="-122"/>
              </a:rPr>
            </a:br>
            <a:r>
              <a:rPr lang="en-US" altLang="en-US" sz="3200" b="0" spc="0">
                <a:solidFill>
                  <a:srgbClr val="001933"/>
                </a:solidFill>
                <a:latin typeface="微软雅黑" panose="020b0503020204020204" pitchFamily="34" charset="-122"/>
                <a:ea typeface="微软雅黑" panose="020b0503020204020204" pitchFamily="34" charset="-122"/>
              </a:rPr>
              <a:t>    </a:t>
            </a:r>
            <a:r>
              <a:rPr lang="en-US" altLang="en-US" sz="3200" b="0" spc="0">
                <a:solidFill>
                  <a:srgbClr val="001933"/>
                </a:solidFill>
                <a:latin typeface="微软雅黑" panose="020b0503020204020204" pitchFamily="34" charset="-122"/>
                <a:ea typeface="微软雅黑" panose="020b0503020204020204" pitchFamily="34" charset="-122"/>
                <a:sym typeface="+mn-ea"/>
              </a:rPr>
              <a:t> </a:t>
            </a:r>
            <a:r>
              <a:rPr lang="en-US" altLang="zh-CN" sz="3200" b="0" spc="0">
                <a:solidFill>
                  <a:srgbClr val="001933"/>
                </a:solidFill>
                <a:latin typeface="微软雅黑" panose="020b0503020204020204" pitchFamily="34" charset="-122"/>
                <a:ea typeface="微软雅黑" panose="020b0503020204020204" pitchFamily="34" charset="-122"/>
                <a:sym typeface="+mn-ea"/>
              </a:rPr>
              <a:t>——</a:t>
            </a:r>
            <a:r>
              <a:rPr lang="en-US" altLang="en-US" sz="3200" b="0" i="1" u="sng" spc="0">
                <a:solidFill>
                  <a:srgbClr val="001933"/>
                </a:solidFill>
                <a:latin typeface="微软雅黑" panose="020b0503020204020204" pitchFamily="34" charset="-122"/>
                <a:ea typeface="微软雅黑" panose="020b0503020204020204" pitchFamily="34" charset="-122"/>
                <a:sym typeface="+mn-ea"/>
              </a:rPr>
              <a:t>总之，</a:t>
            </a:r>
            <a:r>
              <a:rPr lang="en-US" altLang="en-US" sz="3200" i="1" u="sng" spc="0">
                <a:solidFill>
                  <a:srgbClr val="001933"/>
                </a:solidFill>
                <a:latin typeface="微软雅黑" panose="020b0503020204020204" pitchFamily="34" charset="-122"/>
                <a:ea typeface="微软雅黑" panose="020b0503020204020204" pitchFamily="34" charset="-122"/>
                <a:sym typeface="+mn-ea"/>
              </a:rPr>
              <a:t>活人</a:t>
            </a:r>
            <a:r>
              <a:rPr lang="en-US" altLang="en-US" sz="3200" b="0" i="1" u="sng" spc="0">
                <a:solidFill>
                  <a:srgbClr val="001933"/>
                </a:solidFill>
                <a:latin typeface="微软雅黑" panose="020b0503020204020204" pitchFamily="34" charset="-122"/>
                <a:ea typeface="微软雅黑" panose="020b0503020204020204" pitchFamily="34" charset="-122"/>
                <a:sym typeface="+mn-ea"/>
              </a:rPr>
              <a:t>替代了</a:t>
            </a:r>
            <a:r>
              <a:rPr lang="en-US" altLang="en-US" sz="3200" i="1" u="sng" spc="0">
                <a:solidFill>
                  <a:srgbClr val="001933"/>
                </a:solidFill>
                <a:latin typeface="微软雅黑" panose="020b0503020204020204" pitchFamily="34" charset="-122"/>
                <a:ea typeface="微软雅黑" panose="020b0503020204020204" pitchFamily="34" charset="-122"/>
                <a:sym typeface="+mn-ea"/>
              </a:rPr>
              <a:t>古董</a:t>
            </a:r>
            <a:r>
              <a:rPr lang="en-US" altLang="en-US" sz="3200" b="0" i="1" u="sng" spc="0">
                <a:solidFill>
                  <a:srgbClr val="001933"/>
                </a:solidFill>
                <a:latin typeface="微软雅黑" panose="020b0503020204020204" pitchFamily="34" charset="-122"/>
                <a:ea typeface="微软雅黑" panose="020b0503020204020204" pitchFamily="34" charset="-122"/>
                <a:sym typeface="+mn-ea"/>
              </a:rPr>
              <a:t>，我敢说，也可以算得显出一点</a:t>
            </a:r>
            <a:r>
              <a:rPr lang="en-US" altLang="en-US" sz="3200" i="1" u="sng" spc="0">
                <a:solidFill>
                  <a:srgbClr val="CC0099"/>
                </a:solidFill>
                <a:latin typeface="微软雅黑" panose="020b0503020204020204" pitchFamily="34" charset="-122"/>
                <a:ea typeface="微软雅黑" panose="020b0503020204020204" pitchFamily="34" charset="-122"/>
                <a:sym typeface="+mn-ea"/>
              </a:rPr>
              <a:t>进步</a:t>
            </a:r>
            <a:r>
              <a:rPr lang="en-US" altLang="en-US" sz="3200" b="0" i="1" u="sng" spc="0">
                <a:solidFill>
                  <a:srgbClr val="001933"/>
                </a:solidFill>
                <a:latin typeface="微软雅黑" panose="020b0503020204020204" pitchFamily="34" charset="-122"/>
                <a:ea typeface="微软雅黑" panose="020b0503020204020204" pitchFamily="34" charset="-122"/>
                <a:sym typeface="+mn-ea"/>
              </a:rPr>
              <a:t>了</a:t>
            </a:r>
            <a:r>
              <a:rPr lang="en-US" altLang="en-US" sz="3200" b="0" spc="0">
                <a:solidFill>
                  <a:srgbClr val="001933"/>
                </a:solidFill>
                <a:latin typeface="微软雅黑" panose="020b0503020204020204" pitchFamily="34" charset="-122"/>
                <a:ea typeface="微软雅黑" panose="020b0503020204020204" pitchFamily="34" charset="-122"/>
                <a:sym typeface="+mn-ea"/>
              </a:rPr>
              <a:t>。</a:t>
            </a:r>
            <a:br>
              <a:rPr lang="en-US" altLang="en-US" sz="3200" b="0" spc="0">
                <a:solidFill>
                  <a:srgbClr val="001933"/>
                </a:solidFill>
                <a:latin typeface="微软雅黑" panose="020b0503020204020204" pitchFamily="34" charset="-122"/>
                <a:ea typeface="微软雅黑" panose="020b0503020204020204" pitchFamily="34" charset="-122"/>
              </a:rPr>
            </a:br>
            <a:r>
              <a:rPr lang="en-US" altLang="en-US" sz="3200" b="0" spc="0">
                <a:solidFill>
                  <a:srgbClr val="001933"/>
                </a:solidFill>
                <a:latin typeface="微软雅黑" panose="020b0503020204020204" pitchFamily="34" charset="-122"/>
                <a:ea typeface="微软雅黑" panose="020b0503020204020204" pitchFamily="34" charset="-122"/>
              </a:rPr>
              <a:t> </a:t>
            </a:r>
            <a:endParaRPr lang="en-US" altLang="en-US" sz="2800" b="0">
              <a:solidFill>
                <a:srgbClr val="001933"/>
              </a:solidFill>
              <a:latin typeface="微软雅黑" panose="020b0503020204020204" pitchFamily="34" charset="-122"/>
              <a:ea typeface="微软雅黑" panose="020b0503020204020204" pitchFamily="34" charset="-122"/>
            </a:endParaRPr>
          </a:p>
        </p:txBody>
      </p:sp>
      <p:sp>
        <p:nvSpPr>
          <p:cNvPr id="44035" name="文本占位符 2" title=""/>
          <p:cNvSpPr>
            <a:spLocks noGrp="1"/>
          </p:cNvSpPr>
          <p:nvPr>
            <p:ph type="body" idx="1"/>
          </p:nvPr>
        </p:nvSpPr>
        <p:spPr>
          <a:xfrm>
            <a:off x="509588" y="998538"/>
            <a:ext cx="7772400" cy="1012825"/>
          </a:xfrm>
          <a:noFill/>
          <a:ln>
            <a:miter lim="800000"/>
          </a:ln>
        </p:spPr>
        <p:txBody>
          <a:bodyPr wrap="square" lIns="91440" tIns="45720" rIns="91440" bIns="45720" anchor="b" anchorCtr="0">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a:buNone/>
            </a:pPr>
            <a:r>
              <a:rPr lang="zh-CN" altLang="en-US" sz="6000" b="1">
                <a:solidFill>
                  <a:srgbClr val="00B050"/>
                </a:solidFill>
                <a:latin typeface="微软雅黑" panose="020b0503020204020204" pitchFamily="34" charset="-122"/>
                <a:ea typeface="微软雅黑" panose="020b0503020204020204" pitchFamily="34" charset="-122"/>
              </a:rPr>
              <a:t>送去主义</a:t>
            </a:r>
            <a:r>
              <a:rPr lang="en-US" altLang="zh-CN" sz="3600" b="1">
                <a:solidFill>
                  <a:srgbClr val="00B050"/>
                </a:solidFill>
                <a:latin typeface="微软雅黑" panose="020b0503020204020204" pitchFamily="34" charset="-122"/>
                <a:ea typeface="微软雅黑" panose="020b0503020204020204" pitchFamily="34" charset="-122"/>
              </a:rPr>
              <a:t>——</a:t>
            </a:r>
            <a:r>
              <a:rPr lang="zh-CN" altLang="en-US" sz="3600">
                <a:solidFill>
                  <a:srgbClr val="001A33"/>
                </a:solidFill>
                <a:latin typeface="微软雅黑" panose="020b0503020204020204" pitchFamily="34" charset="-122"/>
                <a:ea typeface="微软雅黑" panose="020b0503020204020204" pitchFamily="34" charset="-122"/>
              </a:rPr>
              <a:t>都送去了什么？</a:t>
            </a:r>
            <a:endParaRPr lang="zh-CN" altLang="en-US" sz="3600" b="1">
              <a:solidFill>
                <a:srgbClr val="00B050"/>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animEffect transition="in" filter="blinds(horizontal)">
                                      <p:cBhvr>
                                        <p:cTn id="7" dur="500"/>
                                        <p:tgtEl>
                                          <p:spTgt spid="440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4034"/>
                                        </p:tgtEl>
                                        <p:attrNameLst>
                                          <p:attrName>style.visibility</p:attrName>
                                        </p:attrNameLst>
                                      </p:cBhvr>
                                      <p:to>
                                        <p:strVal val="visible"/>
                                      </p:to>
                                    </p:set>
                                    <p:animEffect transition="in" filter="blinds(horizontal)">
                                      <p:cBhvr>
                                        <p:cTn id="12" dur="500"/>
                                        <p:tgtEl>
                                          <p:spTgt spid="440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p:bldP spid="44035" grpId="0" build="p"/>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45058" name="标题 1" title=""/>
          <p:cNvSpPr>
            <a:spLocks noGrp="1"/>
          </p:cNvSpPr>
          <p:nvPr>
            <p:ph type="title"/>
          </p:nvPr>
        </p:nvSpPr>
        <p:spPr>
          <a:xfrm>
            <a:off x="577850" y="1787525"/>
            <a:ext cx="8963025" cy="4954588"/>
          </a:xfrm>
          <a:prstGeom prst="rect">
            <a:avLst/>
          </a:prstGeom>
        </p:spPr>
        <p:txBody>
          <a:bodyPr vert="horz" wrap="square" lIns="91440" tIns="45720" rIns="91440" bIns="45720" numCol="1" anchor="t"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marL="0" lvl="0" indent="0" hangingPunct="0">
              <a:lnSpc>
                <a:spcPct val="150000"/>
              </a:lnSpc>
            </a:pPr>
            <a:r>
              <a:rPr lang="en-US" altLang="en-US" sz="3600" b="0" spc="0">
                <a:latin typeface="微软雅黑" panose="020b0503020204020204" pitchFamily="34" charset="-122"/>
                <a:ea typeface="微软雅黑" panose="020b0503020204020204" pitchFamily="34" charset="-122"/>
              </a:rPr>
              <a:t>英国的</a:t>
            </a:r>
            <a:r>
              <a:rPr lang="en-US" altLang="en-US" sz="3600" spc="0">
                <a:solidFill>
                  <a:srgbClr val="FF0000"/>
                </a:solidFill>
                <a:latin typeface="微软雅黑" panose="020b0503020204020204" pitchFamily="34" charset="-122"/>
                <a:ea typeface="微软雅黑" panose="020b0503020204020204" pitchFamily="34" charset="-122"/>
              </a:rPr>
              <a:t>鸦片</a:t>
            </a:r>
            <a:r>
              <a:rPr lang="en-US" altLang="zh-CN" sz="3600" spc="0">
                <a:solidFill>
                  <a:srgbClr val="002060"/>
                </a:solidFill>
                <a:latin typeface="微软雅黑" panose="020b0503020204020204" pitchFamily="34" charset="-122"/>
                <a:ea typeface="微软雅黑" panose="020b0503020204020204" pitchFamily="34" charset="-122"/>
              </a:rPr>
              <a:t>——</a:t>
            </a:r>
            <a:r>
              <a:rPr lang="en-US" altLang="en-US" sz="3200" spc="0">
                <a:solidFill>
                  <a:srgbClr val="002060"/>
                </a:solidFill>
                <a:latin typeface="微软雅黑" panose="020b0503020204020204" pitchFamily="34" charset="-122"/>
                <a:ea typeface="微软雅黑" panose="020b0503020204020204" pitchFamily="34" charset="-122"/>
              </a:rPr>
              <a:t>经济掠夺、摧残人民         </a:t>
            </a:r>
            <a:br>
              <a:rPr lang="en-US" altLang="en-US" sz="3200" spc="0">
                <a:solidFill>
                  <a:srgbClr val="002060"/>
                </a:solidFill>
                <a:latin typeface="微软雅黑" panose="020b0503020204020204" pitchFamily="34" charset="-122"/>
                <a:ea typeface="微软雅黑" panose="020b0503020204020204" pitchFamily="34" charset="-122"/>
              </a:rPr>
            </a:br>
            <a:r>
              <a:rPr lang="en-US" altLang="en-US" sz="3600" b="0" spc="0">
                <a:latin typeface="微软雅黑" panose="020b0503020204020204" pitchFamily="34" charset="-122"/>
                <a:ea typeface="微软雅黑" panose="020b0503020204020204" pitchFamily="34" charset="-122"/>
              </a:rPr>
              <a:t>德国的</a:t>
            </a:r>
            <a:r>
              <a:rPr lang="en-US" altLang="en-US" sz="3600" spc="0">
                <a:solidFill>
                  <a:srgbClr val="FF0000"/>
                </a:solidFill>
                <a:latin typeface="微软雅黑" panose="020b0503020204020204" pitchFamily="34" charset="-122"/>
                <a:ea typeface="微软雅黑" panose="020b0503020204020204" pitchFamily="34" charset="-122"/>
              </a:rPr>
              <a:t>废枪炮</a:t>
            </a:r>
            <a:r>
              <a:rPr lang="en-US" altLang="zh-CN" sz="3200" spc="0">
                <a:solidFill>
                  <a:srgbClr val="002060"/>
                </a:solidFill>
                <a:latin typeface="微软雅黑" panose="020b0503020204020204" pitchFamily="34" charset="-122"/>
                <a:ea typeface="微软雅黑" panose="020b0503020204020204" pitchFamily="34" charset="-122"/>
              </a:rPr>
              <a:t>——</a:t>
            </a:r>
            <a:r>
              <a:rPr lang="en-US" altLang="en-US" sz="3200" spc="0">
                <a:solidFill>
                  <a:srgbClr val="002060"/>
                </a:solidFill>
                <a:latin typeface="微软雅黑" panose="020b0503020204020204" pitchFamily="34" charset="-122"/>
                <a:ea typeface="微软雅黑" panose="020b0503020204020204" pitchFamily="34" charset="-122"/>
              </a:rPr>
              <a:t>剩余的、不要的、落后的</a:t>
            </a:r>
            <a:br>
              <a:rPr lang="zh-CN" altLang="en-US" sz="3600" b="0" spc="0">
                <a:latin typeface="微软雅黑" panose="020b0503020204020204" pitchFamily="34" charset="-122"/>
                <a:ea typeface="微软雅黑" panose="020b0503020204020204" pitchFamily="34" charset="-122"/>
              </a:rPr>
            </a:br>
            <a:r>
              <a:rPr lang="en-US" altLang="en-US" sz="3600" b="0" spc="0">
                <a:latin typeface="微软雅黑" panose="020b0503020204020204" pitchFamily="34" charset="-122"/>
                <a:ea typeface="微软雅黑" panose="020b0503020204020204" pitchFamily="34" charset="-122"/>
              </a:rPr>
              <a:t>法国的</a:t>
            </a:r>
            <a:r>
              <a:rPr lang="en-US" altLang="en-US" sz="3600" spc="0">
                <a:solidFill>
                  <a:srgbClr val="FF0000"/>
                </a:solidFill>
                <a:latin typeface="微软雅黑" panose="020b0503020204020204" pitchFamily="34" charset="-122"/>
                <a:ea typeface="微软雅黑" panose="020b0503020204020204" pitchFamily="34" charset="-122"/>
              </a:rPr>
              <a:t>香粉</a:t>
            </a:r>
            <a:r>
              <a:rPr lang="en-US" altLang="zh-CN" sz="3200" spc="0">
                <a:solidFill>
                  <a:srgbClr val="002060"/>
                </a:solidFill>
                <a:latin typeface="微软雅黑" panose="020b0503020204020204" pitchFamily="34" charset="-122"/>
                <a:ea typeface="微软雅黑" panose="020b0503020204020204" pitchFamily="34" charset="-122"/>
              </a:rPr>
              <a:t>——</a:t>
            </a:r>
            <a:r>
              <a:rPr lang="en-US" altLang="en-US" sz="3200" spc="0">
                <a:solidFill>
                  <a:srgbClr val="002060"/>
                </a:solidFill>
                <a:latin typeface="微软雅黑" panose="020b0503020204020204" pitchFamily="34" charset="-122"/>
                <a:ea typeface="微软雅黑" panose="020b0503020204020204" pitchFamily="34" charset="-122"/>
              </a:rPr>
              <a:t>经济、文化侵略   </a:t>
            </a:r>
            <a:r>
              <a:rPr lang="en-US" altLang="en-US" sz="3600" spc="0">
                <a:solidFill>
                  <a:srgbClr val="002060"/>
                </a:solidFill>
                <a:latin typeface="微软雅黑" panose="020b0503020204020204" pitchFamily="34" charset="-122"/>
                <a:ea typeface="微软雅黑" panose="020b0503020204020204" pitchFamily="34" charset="-122"/>
              </a:rPr>
              <a:t>          </a:t>
            </a:r>
            <a:br>
              <a:rPr lang="en-US" altLang="en-US" sz="3600" spc="0">
                <a:solidFill>
                  <a:srgbClr val="002060"/>
                </a:solidFill>
                <a:latin typeface="微软雅黑" panose="020b0503020204020204" pitchFamily="34" charset="-122"/>
                <a:ea typeface="微软雅黑" panose="020b0503020204020204" pitchFamily="34" charset="-122"/>
              </a:rPr>
            </a:br>
            <a:r>
              <a:rPr lang="en-US" altLang="en-US" sz="3600" b="0" spc="0">
                <a:latin typeface="微软雅黑" panose="020b0503020204020204" pitchFamily="34" charset="-122"/>
                <a:ea typeface="微软雅黑" panose="020b0503020204020204" pitchFamily="34" charset="-122"/>
              </a:rPr>
              <a:t>美国的</a:t>
            </a:r>
            <a:r>
              <a:rPr lang="en-US" altLang="en-US" sz="3600" spc="0">
                <a:solidFill>
                  <a:srgbClr val="FF0000"/>
                </a:solidFill>
                <a:latin typeface="微软雅黑" panose="020b0503020204020204" pitchFamily="34" charset="-122"/>
                <a:ea typeface="微软雅黑" panose="020b0503020204020204" pitchFamily="34" charset="-122"/>
              </a:rPr>
              <a:t>电影</a:t>
            </a:r>
            <a:r>
              <a:rPr lang="en-US" altLang="zh-CN" sz="3200" spc="0">
                <a:solidFill>
                  <a:srgbClr val="002060"/>
                </a:solidFill>
                <a:latin typeface="微软雅黑" panose="020b0503020204020204" pitchFamily="34" charset="-122"/>
                <a:ea typeface="微软雅黑" panose="020b0503020204020204" pitchFamily="34" charset="-122"/>
              </a:rPr>
              <a:t>——</a:t>
            </a:r>
            <a:r>
              <a:rPr lang="en-US" altLang="en-US" sz="3200" spc="0">
                <a:solidFill>
                  <a:srgbClr val="002060"/>
                </a:solidFill>
                <a:latin typeface="微软雅黑" panose="020b0503020204020204" pitchFamily="34" charset="-122"/>
                <a:ea typeface="微软雅黑" panose="020b0503020204020204" pitchFamily="34" charset="-122"/>
              </a:rPr>
              <a:t>经济、文化侵略</a:t>
            </a:r>
            <a:br>
              <a:rPr lang="zh-CN" altLang="en-US" sz="3600" b="0" spc="0">
                <a:latin typeface="微软雅黑" panose="020b0503020204020204" pitchFamily="34" charset="-122"/>
                <a:ea typeface="微软雅黑" panose="020b0503020204020204" pitchFamily="34" charset="-122"/>
              </a:rPr>
            </a:br>
            <a:r>
              <a:rPr lang="en-US" altLang="en-US" sz="3600" b="0" spc="0">
                <a:latin typeface="微软雅黑" panose="020b0503020204020204" pitchFamily="34" charset="-122"/>
                <a:ea typeface="微软雅黑" panose="020b0503020204020204" pitchFamily="34" charset="-122"/>
              </a:rPr>
              <a:t>日本的</a:t>
            </a:r>
            <a:r>
              <a:rPr lang="en-US" altLang="en-US" sz="3600" spc="0">
                <a:solidFill>
                  <a:srgbClr val="FF0000"/>
                </a:solidFill>
                <a:latin typeface="微软雅黑" panose="020b0503020204020204" pitchFamily="34" charset="-122"/>
                <a:ea typeface="微软雅黑" panose="020b0503020204020204" pitchFamily="34" charset="-122"/>
              </a:rPr>
              <a:t>小东西</a:t>
            </a:r>
            <a:r>
              <a:rPr lang="en-US" altLang="zh-CN" sz="3200" spc="0">
                <a:solidFill>
                  <a:srgbClr val="002060"/>
                </a:solidFill>
                <a:latin typeface="微软雅黑" panose="020b0503020204020204" pitchFamily="34" charset="-122"/>
                <a:ea typeface="微软雅黑" panose="020b0503020204020204" pitchFamily="34" charset="-122"/>
              </a:rPr>
              <a:t>——</a:t>
            </a:r>
            <a:r>
              <a:rPr lang="en-US" altLang="en-US" sz="3200" spc="0">
                <a:solidFill>
                  <a:srgbClr val="002060"/>
                </a:solidFill>
                <a:latin typeface="微软雅黑" panose="020b0503020204020204" pitchFamily="34" charset="-122"/>
                <a:ea typeface="微软雅黑" panose="020b0503020204020204" pitchFamily="34" charset="-122"/>
              </a:rPr>
              <a:t>经济、文化侵略</a:t>
            </a:r>
            <a:br>
              <a:rPr lang="zh-CN" altLang="en-US" sz="3600" b="0" spc="0">
                <a:latin typeface="微软雅黑" panose="020b0503020204020204" pitchFamily="34" charset="-122"/>
                <a:ea typeface="微软雅黑" panose="020b0503020204020204" pitchFamily="34" charset="-122"/>
              </a:rPr>
            </a:br>
            <a:endParaRPr lang="en-US" altLang="en-US" b="0">
              <a:latin typeface="微软雅黑" panose="020b0503020204020204" pitchFamily="34" charset="-122"/>
              <a:ea typeface="微软雅黑" panose="020b0503020204020204" pitchFamily="34" charset="-122"/>
            </a:endParaRPr>
          </a:p>
        </p:txBody>
      </p:sp>
      <p:sp>
        <p:nvSpPr>
          <p:cNvPr id="45059" name="文本占位符 2" title=""/>
          <p:cNvSpPr>
            <a:spLocks noGrp="1"/>
          </p:cNvSpPr>
          <p:nvPr>
            <p:ph type="body" idx="1"/>
          </p:nvPr>
        </p:nvSpPr>
        <p:spPr>
          <a:xfrm>
            <a:off x="473075" y="879475"/>
            <a:ext cx="7772400" cy="987425"/>
          </a:xfrm>
          <a:noFill/>
          <a:ln>
            <a:miter lim="800000"/>
          </a:ln>
        </p:spPr>
        <p:txBody>
          <a:bodyPr wrap="square" lIns="91440" tIns="45720" rIns="91440" bIns="45720" anchor="b" anchorCtr="0">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a:buNone/>
            </a:pPr>
            <a:r>
              <a:rPr lang="zh-CN" altLang="en-US" sz="5400" b="1">
                <a:solidFill>
                  <a:srgbClr val="7030A0"/>
                </a:solidFill>
                <a:latin typeface="微软雅黑" panose="020b0503020204020204" pitchFamily="34" charset="-122"/>
                <a:ea typeface="微软雅黑" panose="020b0503020204020204" pitchFamily="34" charset="-122"/>
              </a:rPr>
              <a:t>送来主义</a:t>
            </a:r>
            <a:r>
              <a:rPr lang="en-US" altLang="zh-CN" sz="3200" b="1">
                <a:solidFill>
                  <a:srgbClr val="7030A0"/>
                </a:solidFill>
                <a:latin typeface="微软雅黑" panose="020b0503020204020204" pitchFamily="34" charset="-122"/>
                <a:ea typeface="微软雅黑" panose="020b0503020204020204" pitchFamily="34" charset="-122"/>
              </a:rPr>
              <a:t>——</a:t>
            </a:r>
            <a:r>
              <a:rPr lang="zh-CN" altLang="en-US" sz="3200">
                <a:latin typeface="微软雅黑" panose="020b0503020204020204" pitchFamily="34" charset="-122"/>
                <a:ea typeface="微软雅黑" panose="020b0503020204020204" pitchFamily="34" charset="-122"/>
              </a:rPr>
              <a:t>列强都</a:t>
            </a:r>
            <a:r>
              <a:rPr lang="zh-CN" altLang="en-US" sz="3200" b="1">
                <a:latin typeface="微软雅黑" panose="020b0503020204020204" pitchFamily="34" charset="-122"/>
                <a:ea typeface="微软雅黑" panose="020b0503020204020204" pitchFamily="34" charset="-122"/>
              </a:rPr>
              <a:t>送来</a:t>
            </a:r>
            <a:r>
              <a:rPr lang="zh-CN" altLang="en-US" sz="3200">
                <a:latin typeface="微软雅黑" panose="020b0503020204020204" pitchFamily="34" charset="-122"/>
                <a:ea typeface="微软雅黑" panose="020b0503020204020204" pitchFamily="34" charset="-122"/>
              </a:rPr>
              <a:t>了什么？</a:t>
            </a:r>
            <a:endParaRPr lang="zh-CN" altLang="en-US" sz="3200" b="1">
              <a:solidFill>
                <a:srgbClr val="7030A0"/>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animEffect transition="in" filter="blinds(horizontal)">
                                      <p:cBhvr>
                                        <p:cTn id="7" dur="500"/>
                                        <p:tgtEl>
                                          <p:spTgt spid="450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5058"/>
                                        </p:tgtEl>
                                        <p:attrNameLst>
                                          <p:attrName>style.visibility</p:attrName>
                                        </p:attrNameLst>
                                      </p:cBhvr>
                                      <p:to>
                                        <p:strVal val="visible"/>
                                      </p:to>
                                    </p:set>
                                    <p:animEffect transition="in" filter="blinds(horizontal)">
                                      <p:cBhvr>
                                        <p:cTn id="12" dur="500"/>
                                        <p:tgtEl>
                                          <p:spTgt spid="450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8" grpId="0"/>
      <p:bldP spid="45059" grpId="0" build="p"/>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46082" name="标题 1" title=""/>
          <p:cNvSpPr>
            <a:spLocks noGrp="1"/>
          </p:cNvSpPr>
          <p:nvPr>
            <p:ph type="title"/>
          </p:nvPr>
        </p:nvSpPr>
        <p:spPr>
          <a:xfrm>
            <a:off x="468313" y="1844675"/>
            <a:ext cx="8445500" cy="4770438"/>
          </a:xfrm>
          <a:prstGeom prst="rect">
            <a:avLst/>
          </a:prstGeom>
        </p:spPr>
        <p:txBody>
          <a:bodyPr vert="horz" wrap="square" lIns="91440" tIns="45720" rIns="91440" bIns="45720" numCol="1" anchor="t"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marL="0" lvl="0" indent="0" hangingPunct="0">
              <a:lnSpc>
                <a:spcPct val="150000"/>
              </a:lnSpc>
            </a:pPr>
            <a:r>
              <a:rPr lang="en-US" altLang="en-US" sz="3600" b="0" spc="0">
                <a:solidFill>
                  <a:srgbClr val="002060"/>
                </a:solidFill>
                <a:latin typeface="微软雅黑" panose="020b0503020204020204" pitchFamily="34" charset="-122"/>
                <a:ea typeface="微软雅黑" panose="020b0503020204020204" pitchFamily="34" charset="-122"/>
                <a:sym typeface="+mn-ea"/>
              </a:rPr>
              <a:t>课下注释，根据国民党政府和</a:t>
            </a:r>
            <a:r>
              <a:rPr lang="en-US" altLang="en-US" sz="3600" spc="0">
                <a:solidFill>
                  <a:srgbClr val="009900"/>
                </a:solidFill>
                <a:latin typeface="微软雅黑" panose="020b0503020204020204" pitchFamily="34" charset="-122"/>
                <a:ea typeface="微软雅黑" panose="020b0503020204020204" pitchFamily="34" charset="-122"/>
                <a:sym typeface="+mn-ea"/>
              </a:rPr>
              <a:t>美国</a:t>
            </a:r>
            <a:r>
              <a:rPr lang="en-US" altLang="en-US" sz="3600" b="0" spc="0">
                <a:solidFill>
                  <a:srgbClr val="002060"/>
                </a:solidFill>
                <a:latin typeface="微软雅黑" panose="020b0503020204020204" pitchFamily="34" charset="-122"/>
                <a:ea typeface="微软雅黑" panose="020b0503020204020204" pitchFamily="34" charset="-122"/>
                <a:sym typeface="+mn-ea"/>
              </a:rPr>
              <a:t>的</a:t>
            </a:r>
            <a:r>
              <a:rPr lang="en-US" altLang="zh-CN" sz="3600" b="0" spc="0">
                <a:solidFill>
                  <a:srgbClr val="002060"/>
                </a:solidFill>
                <a:latin typeface="微软雅黑" panose="020b0503020204020204" pitchFamily="34" charset="-122"/>
                <a:ea typeface="微软雅黑" panose="020b0503020204020204" pitchFamily="34" charset="-122"/>
                <a:sym typeface="+mn-ea"/>
              </a:rPr>
              <a:t>“</a:t>
            </a:r>
            <a:r>
              <a:rPr lang="en-US" altLang="en-US" sz="3600" spc="0">
                <a:solidFill>
                  <a:srgbClr val="002060"/>
                </a:solidFill>
                <a:latin typeface="微软雅黑" panose="020b0503020204020204" pitchFamily="34" charset="-122"/>
                <a:ea typeface="微软雅黑" panose="020b0503020204020204" pitchFamily="34" charset="-122"/>
                <a:sym typeface="+mn-ea"/>
              </a:rPr>
              <a:t>棉麦协定</a:t>
            </a:r>
            <a:r>
              <a:rPr lang="en-US" altLang="zh-CN" sz="3600" spc="0">
                <a:solidFill>
                  <a:srgbClr val="002060"/>
                </a:solidFill>
                <a:latin typeface="微软雅黑" panose="020b0503020204020204" pitchFamily="34" charset="-122"/>
                <a:ea typeface="微软雅黑" panose="020b0503020204020204" pitchFamily="34" charset="-122"/>
                <a:sym typeface="+mn-ea"/>
              </a:rPr>
              <a:t>”</a:t>
            </a:r>
            <a:r>
              <a:rPr lang="en-US" altLang="en-US" sz="3600" b="0" spc="0">
                <a:solidFill>
                  <a:srgbClr val="002060"/>
                </a:solidFill>
                <a:latin typeface="微软雅黑" panose="020b0503020204020204" pitchFamily="34" charset="-122"/>
                <a:ea typeface="微软雅黑" panose="020b0503020204020204" pitchFamily="34" charset="-122"/>
                <a:sym typeface="+mn-ea"/>
              </a:rPr>
              <a:t>，购买美国的</a:t>
            </a:r>
            <a:r>
              <a:rPr lang="en-US" altLang="en-US" sz="3600" u="sng" spc="0">
                <a:solidFill>
                  <a:srgbClr val="009900"/>
                </a:solidFill>
                <a:latin typeface="微软雅黑" panose="020b0503020204020204" pitchFamily="34" charset="-122"/>
                <a:ea typeface="微软雅黑" panose="020b0503020204020204" pitchFamily="34" charset="-122"/>
                <a:sym typeface="+mn-ea"/>
              </a:rPr>
              <a:t>小麦、棉花、面粉</a:t>
            </a:r>
            <a:r>
              <a:rPr lang="en-US" altLang="en-US" sz="3600" b="0" spc="0">
                <a:solidFill>
                  <a:srgbClr val="002060"/>
                </a:solidFill>
                <a:latin typeface="微软雅黑" panose="020b0503020204020204" pitchFamily="34" charset="-122"/>
                <a:ea typeface="微软雅黑" panose="020b0503020204020204" pitchFamily="34" charset="-122"/>
                <a:sym typeface="+mn-ea"/>
              </a:rPr>
              <a:t>。              </a:t>
            </a:r>
            <a:br>
              <a:rPr lang="en-US" altLang="zh-CN" sz="3600" b="0" spc="0">
                <a:solidFill>
                  <a:srgbClr val="002060"/>
                </a:solidFill>
                <a:latin typeface="微软雅黑" panose="020b0503020204020204" pitchFamily="34" charset="-122"/>
                <a:ea typeface="微软雅黑" panose="020b0503020204020204" pitchFamily="34" charset="-122"/>
                <a:sym typeface="+mn-ea"/>
              </a:rPr>
            </a:br>
            <a:r>
              <a:rPr lang="en-US" altLang="zh-CN" sz="3600" b="0" spc="0">
                <a:solidFill>
                  <a:srgbClr val="002060"/>
                </a:solidFill>
                <a:latin typeface="微软雅黑" panose="020b0503020204020204" pitchFamily="34" charset="-122"/>
                <a:ea typeface="微软雅黑" panose="020b0503020204020204" pitchFamily="34" charset="-122"/>
                <a:sym typeface="+mn-ea"/>
              </a:rPr>
              <a:t>                    </a:t>
            </a:r>
            <a:r>
              <a:rPr lang="en-US" altLang="zh-CN" sz="3200" spc="0">
                <a:solidFill>
                  <a:srgbClr val="FF0000"/>
                </a:solidFill>
                <a:latin typeface="隶书" pitchFamily="49" charset="-122"/>
                <a:ea typeface="隶书" panose="02010509060101010101" pitchFamily="49" charset="-122"/>
                <a:sym typeface="+mn-ea"/>
              </a:rPr>
              <a:t>——“</a:t>
            </a:r>
            <a:r>
              <a:rPr lang="en-US" altLang="en-US" sz="3200" spc="0">
                <a:solidFill>
                  <a:srgbClr val="FF0000"/>
                </a:solidFill>
                <a:latin typeface="隶书" pitchFamily="49" charset="-122"/>
                <a:ea typeface="隶书" panose="02010509060101010101" pitchFamily="49" charset="-122"/>
                <a:sym typeface="+mn-ea"/>
              </a:rPr>
              <a:t>残羹冷炙</a:t>
            </a:r>
            <a:r>
              <a:rPr lang="en-US" altLang="zh-CN" sz="3200" spc="0">
                <a:solidFill>
                  <a:srgbClr val="FF0000"/>
                </a:solidFill>
                <a:latin typeface="隶书" pitchFamily="49" charset="-122"/>
                <a:ea typeface="隶书" panose="02010509060101010101" pitchFamily="49" charset="-122"/>
                <a:sym typeface="+mn-ea"/>
              </a:rPr>
              <a:t>”</a:t>
            </a:r>
            <a:br>
              <a:rPr lang="zh-CN" altLang="en-US" sz="3200" spc="0">
                <a:solidFill>
                  <a:srgbClr val="FF0000"/>
                </a:solidFill>
                <a:latin typeface="隶书" pitchFamily="49" charset="-122"/>
                <a:ea typeface="隶书" panose="02010509060101010101" pitchFamily="49" charset="-122"/>
                <a:sym typeface="+mn-ea"/>
              </a:rPr>
            </a:br>
            <a:r>
              <a:rPr lang="en-US" altLang="en-US" sz="3200" spc="0">
                <a:solidFill>
                  <a:srgbClr val="FF0000"/>
                </a:solidFill>
                <a:latin typeface="隶书" pitchFamily="49" charset="-122"/>
                <a:ea typeface="隶书" panose="02010509060101010101" pitchFamily="49" charset="-122"/>
                <a:sym typeface="+mn-ea"/>
              </a:rPr>
              <a:t>              </a:t>
            </a:r>
            <a:r>
              <a:rPr lang="en-US" altLang="zh-CN" sz="3200" spc="0">
                <a:solidFill>
                  <a:srgbClr val="FF0000"/>
                </a:solidFill>
                <a:latin typeface="隶书" pitchFamily="49" charset="-122"/>
                <a:ea typeface="隶书" panose="02010509060101010101" pitchFamily="49" charset="-122"/>
                <a:sym typeface="+mn-ea"/>
              </a:rPr>
              <a:t>——</a:t>
            </a:r>
            <a:r>
              <a:rPr lang="en-US" altLang="en-US" sz="3200" spc="0">
                <a:solidFill>
                  <a:srgbClr val="FF0000"/>
                </a:solidFill>
                <a:latin typeface="隶书" pitchFamily="49" charset="-122"/>
                <a:ea typeface="隶书" panose="02010509060101010101" pitchFamily="49" charset="-122"/>
                <a:sym typeface="+mn-ea"/>
              </a:rPr>
              <a:t>施舍</a:t>
            </a:r>
            <a:br>
              <a:rPr lang="en-US" altLang="zh-CN" sz="3200" spc="0">
                <a:solidFill>
                  <a:srgbClr val="FF0000"/>
                </a:solidFill>
                <a:latin typeface="隶书" pitchFamily="49" charset="-122"/>
                <a:ea typeface="隶书" panose="02010509060101010101" pitchFamily="49" charset="-122"/>
                <a:sym typeface="+mn-ea"/>
              </a:rPr>
            </a:br>
            <a:r>
              <a:rPr lang="en-US" altLang="zh-CN" sz="3200" spc="0">
                <a:solidFill>
                  <a:srgbClr val="FF0000"/>
                </a:solidFill>
                <a:latin typeface="隶书" pitchFamily="49" charset="-122"/>
                <a:ea typeface="隶书" panose="02010509060101010101" pitchFamily="49" charset="-122"/>
                <a:sym typeface="+mn-ea"/>
              </a:rPr>
              <a:t>              ——</a:t>
            </a:r>
            <a:r>
              <a:rPr lang="en-US" altLang="en-US" sz="3200">
                <a:solidFill>
                  <a:srgbClr val="FF0000"/>
                </a:solidFill>
                <a:latin typeface="隶书" pitchFamily="49" charset="-122"/>
                <a:ea typeface="隶书" panose="02010509060101010101" pitchFamily="49" charset="-122"/>
                <a:sym typeface="+mn-ea"/>
              </a:rPr>
              <a:t>软性的侵略</a:t>
            </a:r>
            <a:endParaRPr lang="en-US" altLang="en-US" sz="3200">
              <a:solidFill>
                <a:srgbClr val="FF0000"/>
              </a:solidFill>
              <a:latin typeface="隶书" pitchFamily="49" charset="-122"/>
              <a:ea typeface="隶书" panose="02010509060101010101" pitchFamily="49" charset="-122"/>
              <a:sym typeface="+mn-ea"/>
            </a:endParaRPr>
          </a:p>
        </p:txBody>
      </p:sp>
      <p:sp>
        <p:nvSpPr>
          <p:cNvPr id="46083" name="文本占位符 2" title=""/>
          <p:cNvSpPr>
            <a:spLocks noGrp="1"/>
          </p:cNvSpPr>
          <p:nvPr>
            <p:ph type="body" idx="1"/>
          </p:nvPr>
        </p:nvSpPr>
        <p:spPr>
          <a:xfrm>
            <a:off x="446088" y="576263"/>
            <a:ext cx="7772400" cy="1500187"/>
          </a:xfrm>
          <a:noFill/>
          <a:ln>
            <a:miter lim="800000"/>
          </a:ln>
        </p:spPr>
        <p:txBody>
          <a:bodyPr wrap="square" lIns="91440" tIns="45720" rIns="91440" bIns="45720" anchor="b" anchorCtr="0">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a:buNone/>
            </a:pPr>
            <a:r>
              <a:rPr lang="zh-CN" altLang="en-US" sz="6000" b="1">
                <a:solidFill>
                  <a:srgbClr val="0070C0"/>
                </a:solidFill>
                <a:latin typeface="微软雅黑" panose="020b0503020204020204" pitchFamily="34" charset="-122"/>
                <a:ea typeface="微软雅黑" panose="020b0503020204020204" pitchFamily="34" charset="-122"/>
              </a:rPr>
              <a:t>送来主义</a:t>
            </a:r>
            <a:endParaRPr lang="zh-CN" altLang="en-US" sz="6000" b="1">
              <a:solidFill>
                <a:srgbClr val="0070C0"/>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animEffect transition="in" filter="blinds(horizontal)">
                                      <p:cBhvr>
                                        <p:cTn id="7" dur="500"/>
                                        <p:tgtEl>
                                          <p:spTgt spid="460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6082"/>
                                        </p:tgtEl>
                                        <p:attrNameLst>
                                          <p:attrName>style.visibility</p:attrName>
                                        </p:attrNameLst>
                                      </p:cBhvr>
                                      <p:to>
                                        <p:strVal val="visible"/>
                                      </p:to>
                                    </p:set>
                                    <p:animEffect transition="in" filter="blinds(horizontal)">
                                      <p:cBhvr>
                                        <p:cTn id="12" dur="500"/>
                                        <p:tgtEl>
                                          <p:spTgt spid="460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3" grpId="0" build="p"/>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47106" name="标题 1" title=""/>
          <p:cNvSpPr>
            <a:spLocks noGrp="1"/>
          </p:cNvSpPr>
          <p:nvPr>
            <p:ph type="title"/>
          </p:nvPr>
        </p:nvSpPr>
        <p:spPr>
          <a:xfrm>
            <a:off x="633413" y="1866900"/>
            <a:ext cx="8467725" cy="4611688"/>
          </a:xfrm>
          <a:prstGeom prst="rect">
            <a:avLst/>
          </a:prstGeom>
        </p:spPr>
        <p:txBody>
          <a:bodyPr vert="horz" wrap="square" lIns="91440" tIns="45720" rIns="91440" bIns="45720" numCol="1" anchor="t"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marL="0" lvl="0" indent="0" hangingPunct="0">
              <a:lnSpc>
                <a:spcPct val="150000"/>
              </a:lnSpc>
            </a:pPr>
            <a:r>
              <a:rPr lang="en-US" altLang="en-US" sz="3600" spc="0">
                <a:latin typeface="楷体" pitchFamily="49" charset="-122"/>
                <a:ea typeface="楷体" pitchFamily="49" charset="-122"/>
              </a:rPr>
              <a:t>因为</a:t>
            </a:r>
            <a:r>
              <a:rPr lang="en-US" altLang="en-US" sz="3600" u="sng" spc="0">
                <a:latin typeface="楷体" pitchFamily="49" charset="-122"/>
                <a:ea typeface="楷体" pitchFamily="49" charset="-122"/>
              </a:rPr>
              <a:t>西方列强的</a:t>
            </a:r>
            <a:r>
              <a:rPr lang="en-US" altLang="en-US" sz="3600" u="sng" spc="0">
                <a:solidFill>
                  <a:srgbClr val="FF0000"/>
                </a:solidFill>
                <a:latin typeface="楷体" pitchFamily="49" charset="-122"/>
                <a:ea typeface="楷体" pitchFamily="49" charset="-122"/>
              </a:rPr>
              <a:t>枪炮</a:t>
            </a:r>
            <a:r>
              <a:rPr lang="en-US" altLang="en-US" sz="3600" u="sng" spc="0">
                <a:latin typeface="楷体" pitchFamily="49" charset="-122"/>
                <a:ea typeface="楷体" pitchFamily="49" charset="-122"/>
              </a:rPr>
              <a:t>打开了中国的大门</a:t>
            </a:r>
            <a:r>
              <a:rPr lang="en-US" altLang="en-US" sz="3600" spc="0">
                <a:latin typeface="楷体" pitchFamily="49" charset="-122"/>
                <a:ea typeface="楷体" pitchFamily="49" charset="-122"/>
              </a:rPr>
              <a:t>，中国</a:t>
            </a:r>
            <a:r>
              <a:rPr lang="en-US" altLang="en-US" sz="3600" u="sng" spc="0">
                <a:solidFill>
                  <a:srgbClr val="009900"/>
                </a:solidFill>
                <a:latin typeface="楷体" pitchFamily="49" charset="-122"/>
                <a:ea typeface="楷体" pitchFamily="49" charset="-122"/>
              </a:rPr>
              <a:t>闭关锁国的政策</a:t>
            </a:r>
            <a:r>
              <a:rPr lang="en-US" altLang="en-US" sz="3600" u="sng" spc="0">
                <a:solidFill>
                  <a:srgbClr val="FF0000"/>
                </a:solidFill>
                <a:latin typeface="楷体" pitchFamily="49" charset="-122"/>
                <a:ea typeface="楷体" pitchFamily="49" charset="-122"/>
              </a:rPr>
              <a:t>被迫终止</a:t>
            </a:r>
            <a:r>
              <a:rPr lang="en-US" altLang="en-US" sz="3600" spc="0">
                <a:latin typeface="楷体" pitchFamily="49" charset="-122"/>
                <a:ea typeface="楷体" pitchFamily="49" charset="-122"/>
              </a:rPr>
              <a:t>，中国</a:t>
            </a:r>
            <a:r>
              <a:rPr lang="en-US" altLang="en-US" sz="3600" u="sng" spc="0">
                <a:solidFill>
                  <a:srgbClr val="FF0000"/>
                </a:solidFill>
                <a:latin typeface="楷体" pitchFamily="49" charset="-122"/>
                <a:ea typeface="楷体" pitchFamily="49" charset="-122"/>
              </a:rPr>
              <a:t>被迫</a:t>
            </a:r>
            <a:r>
              <a:rPr lang="en-US" altLang="en-US" sz="3600" spc="0">
                <a:latin typeface="楷体" pitchFamily="49" charset="-122"/>
                <a:ea typeface="楷体" pitchFamily="49" charset="-122"/>
              </a:rPr>
              <a:t>融入了</a:t>
            </a:r>
            <a:r>
              <a:rPr lang="en-US" altLang="en-US" sz="3600" u="sng" spc="0">
                <a:solidFill>
                  <a:srgbClr val="FF0000"/>
                </a:solidFill>
                <a:latin typeface="楷体" pitchFamily="49" charset="-122"/>
                <a:ea typeface="楷体" pitchFamily="49" charset="-122"/>
              </a:rPr>
              <a:t>世界市场</a:t>
            </a:r>
            <a:r>
              <a:rPr lang="en-US" altLang="en-US" sz="3600" spc="0">
                <a:latin typeface="楷体" pitchFamily="49" charset="-122"/>
                <a:ea typeface="楷体" pitchFamily="49" charset="-122"/>
              </a:rPr>
              <a:t>。“送来”的东西本质上是，西方</a:t>
            </a:r>
            <a:r>
              <a:rPr lang="en-US" altLang="en-US" sz="4000" spc="0">
                <a:latin typeface="楷体" pitchFamily="49" charset="-122"/>
                <a:ea typeface="楷体" pitchFamily="49" charset="-122"/>
              </a:rPr>
              <a:t>列强对中国进行</a:t>
            </a:r>
            <a:r>
              <a:rPr lang="en-US" altLang="en-US" sz="4000" i="1" u="sng" spc="0">
                <a:solidFill>
                  <a:srgbClr val="FF0000"/>
                </a:solidFill>
                <a:latin typeface="楷体" pitchFamily="49" charset="-122"/>
                <a:ea typeface="楷体" pitchFamily="49" charset="-122"/>
              </a:rPr>
              <a:t>军事、经济、文化的侵略</a:t>
            </a:r>
            <a:r>
              <a:rPr lang="en-US" altLang="en-US" sz="4000" spc="0">
                <a:latin typeface="楷体" pitchFamily="49" charset="-122"/>
                <a:ea typeface="楷体" pitchFamily="49" charset="-122"/>
              </a:rPr>
              <a:t>。</a:t>
            </a:r>
            <a:br>
              <a:rPr lang="zh-CN" altLang="en-US">
                <a:latin typeface="楷体" pitchFamily="49" charset="-122"/>
                <a:ea typeface="楷体" pitchFamily="49" charset="-122"/>
              </a:rPr>
            </a:br>
            <a:r>
              <a:rPr lang="en-US" altLang="en-US" sz="4000"/>
              <a:t>                           </a:t>
            </a:r>
            <a:br>
              <a:rPr lang="zh-CN" altLang="en-US" sz="4000"/>
            </a:br>
            <a:r>
              <a:rPr lang="en-US" altLang="en-US" sz="4000"/>
              <a:t>                      </a:t>
            </a:r>
            <a:endParaRPr lang="en-US" altLang="en-US" sz="4000"/>
          </a:p>
        </p:txBody>
      </p:sp>
      <p:sp>
        <p:nvSpPr>
          <p:cNvPr id="47107" name="文本占位符 2" title=""/>
          <p:cNvSpPr>
            <a:spLocks noGrp="1"/>
          </p:cNvSpPr>
          <p:nvPr>
            <p:ph type="body" idx="1"/>
          </p:nvPr>
        </p:nvSpPr>
        <p:spPr>
          <a:xfrm>
            <a:off x="525463" y="471488"/>
            <a:ext cx="7772400" cy="1500187"/>
          </a:xfrm>
          <a:prstGeom prst="rect">
            <a:avLst/>
          </a:prstGeom>
        </p:spPr>
        <p:txBody>
          <a:bodyPr vert="horz" wrap="square" lIns="91440" tIns="45720" rIns="91440" bIns="45720" numCol="1" anchor="b"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hangingPunct="0">
              <a:buNone/>
            </a:pPr>
            <a:r>
              <a:rPr lang="en-US" altLang="en-US" sz="6000" b="1" spc="0">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送来主义</a:t>
            </a:r>
            <a:r>
              <a:rPr lang="en-US" altLang="zh-CN" sz="6000" b="1" spc="0">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a:t>
            </a:r>
            <a:r>
              <a:rPr lang="en-US" altLang="en-US" sz="6000" b="1" spc="0">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根源？</a:t>
            </a:r>
            <a:endParaRPr lang="en-US" altLang="en-US" sz="6000" b="1">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Effect transition="in" filter="blinds(horizontal)">
                                      <p:cBhvr>
                                        <p:cTn id="7" dur="500"/>
                                        <p:tgtEl>
                                          <p:spTgt spid="471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7106"/>
                                        </p:tgtEl>
                                        <p:attrNameLst>
                                          <p:attrName>style.visibility</p:attrName>
                                        </p:attrNameLst>
                                      </p:cBhvr>
                                      <p:to>
                                        <p:strVal val="visible"/>
                                      </p:to>
                                    </p:set>
                                    <p:animEffect transition="in" filter="blinds(horizontal)">
                                      <p:cBhvr>
                                        <p:cTn id="12" dur="500"/>
                                        <p:tgtEl>
                                          <p:spTgt spid="47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48130" name="标题 1" title=""/>
          <p:cNvSpPr>
            <a:spLocks noGrp="1"/>
          </p:cNvSpPr>
          <p:nvPr>
            <p:ph type="title"/>
          </p:nvPr>
        </p:nvSpPr>
        <p:spPr>
          <a:xfrm>
            <a:off x="722313" y="2406650"/>
            <a:ext cx="7772400" cy="3362325"/>
          </a:xfrm>
          <a:prstGeom prst="rect">
            <a:avLst/>
          </a:prstGeom>
        </p:spPr>
        <p:txBody>
          <a:bodyPr vert="horz" wrap="square" lIns="91440" tIns="45720" rIns="91440" bIns="45720" numCol="1" anchor="t"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marL="0" lvl="0" indent="0" hangingPunct="0"/>
            <a:r>
              <a:rPr lang="en-US" altLang="en-US" sz="4000" spc="0">
                <a:sym typeface="+mn-ea"/>
              </a:rPr>
              <a:t> </a:t>
            </a:r>
            <a:br>
              <a:rPr lang="zh-CN" altLang="en-US" sz="4000" spc="0">
                <a:sym typeface="+mn-ea"/>
              </a:rPr>
            </a:br>
            <a:r>
              <a:rPr lang="en-US" altLang="en-US" sz="4000" spc="0">
                <a:sym typeface="+mn-ea"/>
              </a:rPr>
              <a:t>           </a:t>
            </a:r>
            <a:br>
              <a:rPr lang="zh-CN" altLang="en-US" sz="4000" spc="0">
                <a:sym typeface="+mn-ea"/>
              </a:rPr>
            </a:br>
            <a:r>
              <a:rPr lang="en-US" altLang="en-US" sz="4000" spc="0">
                <a:sym typeface="+mn-ea"/>
              </a:rPr>
              <a:t>          </a:t>
            </a:r>
            <a:r>
              <a:rPr lang="en-US" altLang="zh-CN" sz="6000" spc="0">
                <a:solidFill>
                  <a:srgbClr val="FF0066"/>
                </a:solidFill>
                <a:latin typeface="微软雅黑" panose="020b0503020204020204" pitchFamily="34" charset="-122"/>
                <a:ea typeface="微软雅黑" panose="020b0503020204020204" pitchFamily="34" charset="-122"/>
                <a:sym typeface="+mn-ea"/>
              </a:rPr>
              <a:t>——</a:t>
            </a:r>
            <a:r>
              <a:rPr lang="en-US" altLang="en-US" sz="6000" spc="0">
                <a:solidFill>
                  <a:srgbClr val="FF0066"/>
                </a:solidFill>
                <a:latin typeface="微软雅黑" panose="020b0503020204020204" pitchFamily="34" charset="-122"/>
                <a:ea typeface="微软雅黑" panose="020b0503020204020204" pitchFamily="34" charset="-122"/>
                <a:sym typeface="+mn-ea"/>
              </a:rPr>
              <a:t>被动接受！</a:t>
            </a:r>
            <a:br>
              <a:rPr lang="zh-CN" altLang="en-US" sz="4000" spc="0"/>
            </a:br>
            <a:endParaRPr lang="en-US" altLang="en-US" sz="4000"/>
          </a:p>
        </p:txBody>
      </p:sp>
      <p:sp>
        <p:nvSpPr>
          <p:cNvPr id="48131" name="文本占位符 2" title=""/>
          <p:cNvSpPr>
            <a:spLocks noGrp="1"/>
          </p:cNvSpPr>
          <p:nvPr>
            <p:ph type="body" idx="1"/>
          </p:nvPr>
        </p:nvSpPr>
        <p:spPr>
          <a:xfrm>
            <a:off x="381000" y="471488"/>
            <a:ext cx="7772400" cy="1500187"/>
          </a:xfrm>
          <a:prstGeom prst="rect">
            <a:avLst/>
          </a:prstGeom>
        </p:spPr>
        <p:txBody>
          <a:bodyPr vert="horz" wrap="square" lIns="91440" tIns="45720" rIns="91440" bIns="45720" numCol="1" anchor="b"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hangingPunct="0">
              <a:buNone/>
            </a:pPr>
            <a:r>
              <a:rPr lang="en-US" altLang="en-US" sz="6000" b="1" spc="0">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送来主义</a:t>
            </a:r>
            <a:endParaRPr lang="en-US" altLang="en-US" sz="6000" b="1">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Effect transition="in" filter="blinds(horizontal)">
                                      <p:cBhvr>
                                        <p:cTn id="7" dur="500"/>
                                        <p:tgtEl>
                                          <p:spTgt spid="481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8130"/>
                                        </p:tgtEl>
                                        <p:attrNameLst>
                                          <p:attrName>style.visibility</p:attrName>
                                        </p:attrNameLst>
                                      </p:cBhvr>
                                      <p:to>
                                        <p:strVal val="visible"/>
                                      </p:to>
                                    </p:set>
                                    <p:animEffect transition="in" filter="blinds(horizontal)">
                                      <p:cBhvr>
                                        <p:cTn id="12" dur="500"/>
                                        <p:tgtEl>
                                          <p:spTgt spid="481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0" grpId="0"/>
      <p:bldP spid="48131" grpId="0" build="p"/>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49154" name="标题 1" title=""/>
          <p:cNvSpPr>
            <a:spLocks noGrp="1"/>
          </p:cNvSpPr>
          <p:nvPr>
            <p:ph type="title"/>
          </p:nvPr>
        </p:nvSpPr>
        <p:spPr>
          <a:xfrm>
            <a:off x="366713" y="2208213"/>
            <a:ext cx="7772400" cy="4546600"/>
          </a:xfrm>
          <a:prstGeom prst="rect">
            <a:avLst/>
          </a:prstGeom>
        </p:spPr>
        <p:txBody>
          <a:bodyPr vert="horz" wrap="square" lIns="91440" tIns="45720" rIns="91440" bIns="45720" numCol="1" anchor="t"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marL="0" lvl="0" indent="0" hangingPunct="0">
              <a:lnSpc>
                <a:spcPct val="150000"/>
              </a:lnSpc>
            </a:pPr>
            <a:r>
              <a:rPr lang="en-US" altLang="zh-CN" sz="4000" spc="0">
                <a:solidFill>
                  <a:srgbClr val="FF0000"/>
                </a:solidFill>
                <a:latin typeface="微软雅黑" panose="020b0503020204020204" pitchFamily="34" charset="-122"/>
                <a:ea typeface="微软雅黑" panose="020b0503020204020204" pitchFamily="34" charset="-122"/>
              </a:rPr>
              <a:t>                       </a:t>
            </a:r>
            <a:br>
              <a:rPr lang="en-US" altLang="zh-CN" sz="4000" spc="0">
                <a:solidFill>
                  <a:srgbClr val="FF0000"/>
                </a:solidFill>
                <a:latin typeface="微软雅黑" panose="020b0503020204020204" pitchFamily="34" charset="-122"/>
                <a:ea typeface="微软雅黑" panose="020b0503020204020204" pitchFamily="34" charset="-122"/>
              </a:rPr>
            </a:br>
            <a:r>
              <a:rPr lang="en-US" altLang="zh-CN" sz="4000" spc="0">
                <a:solidFill>
                  <a:srgbClr val="FF0000"/>
                </a:solidFill>
                <a:latin typeface="微软雅黑" panose="020b0503020204020204" pitchFamily="34" charset="-122"/>
                <a:ea typeface="微软雅黑" panose="020b0503020204020204" pitchFamily="34" charset="-122"/>
              </a:rPr>
              <a:t>            </a:t>
            </a:r>
            <a:r>
              <a:rPr lang="en-US" altLang="zh-CN" sz="5400" spc="0">
                <a:solidFill>
                  <a:srgbClr val="FF0000"/>
                </a:solidFill>
                <a:latin typeface="微软雅黑" panose="020b0503020204020204" pitchFamily="34" charset="-122"/>
                <a:ea typeface="微软雅黑" panose="020b0503020204020204" pitchFamily="34" charset="-122"/>
              </a:rPr>
              <a:t>——</a:t>
            </a:r>
            <a:r>
              <a:rPr lang="en-US" altLang="en-US" sz="5400" spc="0">
                <a:solidFill>
                  <a:srgbClr val="FF0000"/>
                </a:solidFill>
                <a:latin typeface="微软雅黑" panose="020b0503020204020204" pitchFamily="34" charset="-122"/>
                <a:ea typeface="微软雅黑" panose="020b0503020204020204" pitchFamily="34" charset="-122"/>
              </a:rPr>
              <a:t>拿来主义</a:t>
            </a:r>
            <a:br>
              <a:rPr lang="en-US" altLang="zh-CN" sz="5400" spc="0">
                <a:solidFill>
                  <a:srgbClr val="FF0000"/>
                </a:solidFill>
                <a:latin typeface="微软雅黑" panose="020b0503020204020204" pitchFamily="34" charset="-122"/>
                <a:ea typeface="微软雅黑" panose="020b0503020204020204" pitchFamily="34" charset="-122"/>
              </a:rPr>
            </a:br>
            <a:r>
              <a:rPr lang="en-US" altLang="zh-CN" sz="5400" spc="0">
                <a:solidFill>
                  <a:srgbClr val="FF0000"/>
                </a:solidFill>
                <a:latin typeface="微软雅黑" panose="020b0503020204020204" pitchFamily="34" charset="-122"/>
                <a:ea typeface="微软雅黑" panose="020b0503020204020204" pitchFamily="34" charset="-122"/>
              </a:rPr>
              <a:t>         </a:t>
            </a:r>
            <a:r>
              <a:rPr lang="en-US" altLang="zh-CN" sz="4000" spc="0">
                <a:solidFill>
                  <a:srgbClr val="009900"/>
                </a:solidFill>
                <a:latin typeface="微软雅黑" panose="020b0503020204020204" pitchFamily="34" charset="-122"/>
                <a:ea typeface="微软雅黑" panose="020b0503020204020204" pitchFamily="34" charset="-122"/>
              </a:rPr>
              <a:t>——</a:t>
            </a:r>
            <a:r>
              <a:rPr lang="en-US" altLang="en-US" sz="4000" spc="0">
                <a:solidFill>
                  <a:srgbClr val="009900"/>
                </a:solidFill>
                <a:latin typeface="微软雅黑" panose="020b0503020204020204" pitchFamily="34" charset="-122"/>
                <a:ea typeface="微软雅黑" panose="020b0503020204020204" pitchFamily="34" charset="-122"/>
              </a:rPr>
              <a:t>主动地挑选、利用</a:t>
            </a:r>
            <a:br>
              <a:rPr lang="zh-CN" altLang="en-US" sz="5400" spc="0">
                <a:latin typeface="微软雅黑" panose="020b0503020204020204" pitchFamily="34" charset="-122"/>
                <a:ea typeface="微软雅黑" panose="020b0503020204020204" pitchFamily="34" charset="-122"/>
              </a:rPr>
            </a:br>
            <a:endParaRPr lang="en-US" altLang="en-US" sz="5400" b="0">
              <a:solidFill>
                <a:srgbClr val="002060"/>
              </a:solidFill>
              <a:latin typeface="微软雅黑" panose="020b0503020204020204" pitchFamily="34" charset="-122"/>
              <a:ea typeface="微软雅黑" panose="020b0503020204020204" pitchFamily="34" charset="-122"/>
            </a:endParaRPr>
          </a:p>
        </p:txBody>
      </p:sp>
      <p:sp>
        <p:nvSpPr>
          <p:cNvPr id="49155" name="文本占位符 2" title=""/>
          <p:cNvSpPr>
            <a:spLocks noGrp="1"/>
          </p:cNvSpPr>
          <p:nvPr>
            <p:ph type="body" idx="1"/>
          </p:nvPr>
        </p:nvSpPr>
        <p:spPr>
          <a:xfrm>
            <a:off x="222250" y="523875"/>
            <a:ext cx="8921750" cy="1500188"/>
          </a:xfrm>
          <a:noFill/>
          <a:ln>
            <a:miter lim="800000"/>
          </a:ln>
        </p:spPr>
        <p:txBody>
          <a:bodyPr wrap="square" lIns="91440" tIns="45720" rIns="91440" bIns="45720" anchor="b" anchorCtr="0">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a:buNone/>
            </a:pPr>
            <a:r>
              <a:rPr lang="zh-CN" altLang="en-US" sz="4000">
                <a:latin typeface="微软雅黑" panose="020b0503020204020204" pitchFamily="34" charset="-122"/>
                <a:ea typeface="微软雅黑" panose="020b0503020204020204" pitchFamily="34" charset="-122"/>
              </a:rPr>
              <a:t>针对以上情况，作者提出了什么</a:t>
            </a:r>
            <a:r>
              <a:rPr lang="en-US" altLang="zh-CN" sz="4000">
                <a:latin typeface="微软雅黑" panose="020b0503020204020204" pitchFamily="34" charset="-122"/>
                <a:ea typeface="微软雅黑" panose="020b0503020204020204" pitchFamily="34" charset="-122"/>
              </a:rPr>
              <a:t>“</a:t>
            </a:r>
            <a:r>
              <a:rPr lang="zh-CN" altLang="en-US" sz="4000">
                <a:latin typeface="微软雅黑" panose="020b0503020204020204" pitchFamily="34" charset="-122"/>
                <a:ea typeface="微软雅黑" panose="020b0503020204020204" pitchFamily="34" charset="-122"/>
              </a:rPr>
              <a:t>主义</a:t>
            </a:r>
            <a:r>
              <a:rPr lang="en-US" altLang="zh-CN" sz="4000">
                <a:latin typeface="微软雅黑" panose="020b0503020204020204" pitchFamily="34" charset="-122"/>
                <a:ea typeface="微软雅黑" panose="020b0503020204020204" pitchFamily="34" charset="-122"/>
              </a:rPr>
              <a:t>”</a:t>
            </a:r>
            <a:r>
              <a:rPr lang="zh-CN" altLang="en-US" sz="4000">
                <a:latin typeface="微软雅黑" panose="020b0503020204020204" pitchFamily="34" charset="-122"/>
                <a:ea typeface="微软雅黑" panose="020b0503020204020204" pitchFamily="34" charset="-122"/>
              </a:rPr>
              <a:t>？</a:t>
            </a:r>
            <a:endParaRPr lang="zh-CN" altLang="en-US" sz="4000">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animEffect transition="in" filter="blinds(horizontal)">
                                      <p:cBhvr>
                                        <p:cTn id="7" dur="500"/>
                                        <p:tgtEl>
                                          <p:spTgt spid="491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9154"/>
                                        </p:tgtEl>
                                        <p:attrNameLst>
                                          <p:attrName>style.visibility</p:attrName>
                                        </p:attrNameLst>
                                      </p:cBhvr>
                                      <p:to>
                                        <p:strVal val="visible"/>
                                      </p:to>
                                    </p:set>
                                    <p:animEffect transition="in" filter="blinds(horizontal)">
                                      <p:cBhvr>
                                        <p:cTn id="12" dur="500"/>
                                        <p:tgtEl>
                                          <p:spTgt spid="491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build="p"/>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50178" name="标题 1" title=""/>
          <p:cNvSpPr>
            <a:spLocks noGrp="1"/>
          </p:cNvSpPr>
          <p:nvPr>
            <p:ph type="title"/>
          </p:nvPr>
        </p:nvSpPr>
        <p:spPr>
          <a:xfrm>
            <a:off x="-55562" y="1793875"/>
            <a:ext cx="9456737" cy="4875213"/>
          </a:xfrm>
          <a:prstGeom prst="rect">
            <a:avLst/>
          </a:prstGeom>
        </p:spPr>
        <p:txBody>
          <a:bodyPr vert="horz" wrap="square" lIns="91440" tIns="45720" rIns="91440" bIns="45720" numCol="1" anchor="t"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marL="457200" lvl="0" indent="-457200" hangingPunct="0">
              <a:lnSpc>
                <a:spcPct val="150000"/>
              </a:lnSpc>
              <a:buFont typeface="Wingdings" pitchFamily="2" charset="2"/>
              <a:buChar char="n"/>
            </a:pPr>
            <a:r>
              <a:rPr lang="en-US" altLang="en-US" sz="2800" spc="0">
                <a:solidFill>
                  <a:srgbClr val="003300"/>
                </a:solidFill>
                <a:latin typeface="微软雅黑" panose="020b0503020204020204" pitchFamily="34" charset="-122"/>
                <a:ea typeface="微软雅黑" panose="020b0503020204020204" pitchFamily="34" charset="-122"/>
              </a:rPr>
              <a:t>本文主要论述的是</a:t>
            </a:r>
            <a:r>
              <a:rPr lang="en-US" altLang="en-US" sz="2800" spc="0">
                <a:solidFill>
                  <a:srgbClr val="FF0000"/>
                </a:solidFill>
                <a:latin typeface="微软雅黑" panose="020b0503020204020204" pitchFamily="34" charset="-122"/>
                <a:ea typeface="微软雅黑" panose="020b0503020204020204" pitchFamily="34" charset="-122"/>
              </a:rPr>
              <a:t>拿来主义</a:t>
            </a:r>
            <a:r>
              <a:rPr lang="en-US" altLang="en-US" sz="2800" spc="0">
                <a:solidFill>
                  <a:srgbClr val="003300"/>
                </a:solidFill>
                <a:latin typeface="微软雅黑" panose="020b0503020204020204" pitchFamily="34" charset="-122"/>
                <a:ea typeface="微软雅黑" panose="020b0503020204020204" pitchFamily="34" charset="-122"/>
              </a:rPr>
              <a:t>。</a:t>
            </a:r>
            <a:r>
              <a:rPr lang="en-US" altLang="en-US" sz="2800" u="sng" spc="0">
                <a:solidFill>
                  <a:srgbClr val="003300"/>
                </a:solidFill>
                <a:latin typeface="微软雅黑" panose="020b0503020204020204" pitchFamily="34" charset="-122"/>
                <a:ea typeface="微软雅黑" panose="020b0503020204020204" pitchFamily="34" charset="-122"/>
              </a:rPr>
              <a:t>在</a:t>
            </a:r>
            <a:r>
              <a:rPr lang="en-US" altLang="en-US" sz="2800" u="sng" spc="0">
                <a:solidFill>
                  <a:srgbClr val="009900"/>
                </a:solidFill>
                <a:latin typeface="微软雅黑" panose="020b0503020204020204" pitchFamily="34" charset="-122"/>
                <a:ea typeface="微软雅黑" panose="020b0503020204020204" pitchFamily="34" charset="-122"/>
              </a:rPr>
              <a:t>“送去主义”“送来主义”</a:t>
            </a:r>
            <a:r>
              <a:rPr lang="en-US" altLang="en-US" sz="2800" u="sng" spc="0">
                <a:solidFill>
                  <a:srgbClr val="003300"/>
                </a:solidFill>
                <a:latin typeface="微软雅黑" panose="020b0503020204020204" pitchFamily="34" charset="-122"/>
                <a:ea typeface="微软雅黑" panose="020b0503020204020204" pitchFamily="34" charset="-122"/>
              </a:rPr>
              <a:t>的反复比照之下，引出</a:t>
            </a:r>
            <a:r>
              <a:rPr lang="en-US" altLang="en-US" sz="2800" u="sng" spc="0">
                <a:solidFill>
                  <a:srgbClr val="009900"/>
                </a:solidFill>
                <a:latin typeface="微软雅黑" panose="020b0503020204020204" pitchFamily="34" charset="-122"/>
                <a:ea typeface="微软雅黑" panose="020b0503020204020204" pitchFamily="34" charset="-122"/>
              </a:rPr>
              <a:t>“拿来主义”</a:t>
            </a:r>
            <a:r>
              <a:rPr lang="en-US" altLang="en-US" sz="2800" spc="0">
                <a:solidFill>
                  <a:srgbClr val="003300"/>
                </a:solidFill>
                <a:latin typeface="微软雅黑" panose="020b0503020204020204" pitchFamily="34" charset="-122"/>
                <a:ea typeface="微软雅黑" panose="020b0503020204020204" pitchFamily="34" charset="-122"/>
              </a:rPr>
              <a:t>。</a:t>
            </a:r>
            <a:br>
              <a:rPr lang="en-US" altLang="zh-CN" sz="2800" spc="0">
                <a:solidFill>
                  <a:srgbClr val="003300"/>
                </a:solidFill>
                <a:latin typeface="微软雅黑" panose="020b0503020204020204" pitchFamily="34" charset="-122"/>
                <a:ea typeface="微软雅黑" panose="020b0503020204020204" pitchFamily="34" charset="-122"/>
              </a:rPr>
            </a:br>
            <a:r>
              <a:rPr lang="en-US" altLang="en-US" sz="2800" u="sng" spc="0">
                <a:solidFill>
                  <a:srgbClr val="003300"/>
                </a:solidFill>
                <a:latin typeface="微软雅黑" panose="020b0503020204020204" pitchFamily="34" charset="-122"/>
                <a:ea typeface="微软雅黑" panose="020b0503020204020204" pitchFamily="34" charset="-122"/>
              </a:rPr>
              <a:t>一味的“送去”，则有可能走上</a:t>
            </a:r>
            <a:r>
              <a:rPr lang="en-US" altLang="en-US" sz="2800" u="sng" spc="0">
                <a:solidFill>
                  <a:srgbClr val="FF0000"/>
                </a:solidFill>
                <a:latin typeface="微软雅黑" panose="020b0503020204020204" pitchFamily="34" charset="-122"/>
                <a:ea typeface="微软雅黑" panose="020b0503020204020204" pitchFamily="34" charset="-122"/>
              </a:rPr>
              <a:t>卖国</a:t>
            </a:r>
            <a:r>
              <a:rPr lang="en-US" altLang="en-US" sz="2800" u="sng" spc="0">
                <a:solidFill>
                  <a:srgbClr val="003300"/>
                </a:solidFill>
                <a:latin typeface="微软雅黑" panose="020b0503020204020204" pitchFamily="34" charset="-122"/>
                <a:ea typeface="微软雅黑" panose="020b0503020204020204" pitchFamily="34" charset="-122"/>
              </a:rPr>
              <a:t>之路</a:t>
            </a:r>
            <a:r>
              <a:rPr lang="en-US" altLang="en-US" sz="2800">
                <a:solidFill>
                  <a:srgbClr val="003300"/>
                </a:solidFill>
                <a:latin typeface="微软雅黑" panose="020b0503020204020204" pitchFamily="34" charset="-122"/>
                <a:ea typeface="微软雅黑" panose="020b0503020204020204" pitchFamily="34" charset="-122"/>
              </a:rPr>
              <a:t>；</a:t>
            </a:r>
            <a:r>
              <a:rPr lang="en-US" altLang="en-US" sz="2800" u="sng">
                <a:solidFill>
                  <a:srgbClr val="003300"/>
                </a:solidFill>
                <a:latin typeface="微软雅黑" panose="020b0503020204020204" pitchFamily="34" charset="-122"/>
                <a:ea typeface="微软雅黑" panose="020b0503020204020204" pitchFamily="34" charset="-122"/>
              </a:rPr>
              <a:t>一味的接受“送来”，则意味着</a:t>
            </a:r>
            <a:r>
              <a:rPr lang="en-US" altLang="en-US" sz="2800" u="sng">
                <a:solidFill>
                  <a:srgbClr val="FF0000"/>
                </a:solidFill>
                <a:latin typeface="微软雅黑" panose="020b0503020204020204" pitchFamily="34" charset="-122"/>
                <a:ea typeface="微软雅黑" panose="020b0503020204020204" pitchFamily="34" charset="-122"/>
              </a:rPr>
              <a:t>甘心接受文化的经济的侵略</a:t>
            </a:r>
            <a:r>
              <a:rPr lang="en-US" altLang="en-US" sz="2800">
                <a:solidFill>
                  <a:srgbClr val="003300"/>
                </a:solidFill>
                <a:latin typeface="微软雅黑" panose="020b0503020204020204" pitchFamily="34" charset="-122"/>
                <a:ea typeface="微软雅黑" panose="020b0503020204020204" pitchFamily="34" charset="-122"/>
              </a:rPr>
              <a:t>。“送去”与“送来”不行，</a:t>
            </a:r>
            <a:r>
              <a:rPr lang="en-US" altLang="en-US" sz="2800" u="sng">
                <a:solidFill>
                  <a:srgbClr val="003300"/>
                </a:solidFill>
                <a:latin typeface="隶书" pitchFamily="49" charset="-122"/>
                <a:ea typeface="隶书" panose="02010509060101010101" pitchFamily="49" charset="-122"/>
              </a:rPr>
              <a:t>“我们要</a:t>
            </a:r>
            <a:r>
              <a:rPr lang="en-US" altLang="en-US" sz="2800" u="sng">
                <a:solidFill>
                  <a:srgbClr val="00B050"/>
                </a:solidFill>
                <a:latin typeface="隶书" pitchFamily="49" charset="-122"/>
                <a:ea typeface="隶书" panose="02010509060101010101" pitchFamily="49" charset="-122"/>
              </a:rPr>
              <a:t>运用脑髓，放出眼光</a:t>
            </a:r>
            <a:r>
              <a:rPr lang="en-US" altLang="en-US" sz="2800" u="sng">
                <a:solidFill>
                  <a:srgbClr val="003300"/>
                </a:solidFill>
                <a:latin typeface="隶书" pitchFamily="49" charset="-122"/>
                <a:ea typeface="隶书" panose="02010509060101010101" pitchFamily="49" charset="-122"/>
              </a:rPr>
              <a:t>，</a:t>
            </a:r>
            <a:r>
              <a:rPr lang="en-US" altLang="en-US" sz="2800" u="sng">
                <a:solidFill>
                  <a:srgbClr val="FF0000"/>
                </a:solidFill>
                <a:latin typeface="隶书" pitchFamily="49" charset="-122"/>
                <a:ea typeface="隶书" panose="02010509060101010101" pitchFamily="49" charset="-122"/>
              </a:rPr>
              <a:t>自己来拿</a:t>
            </a:r>
            <a:r>
              <a:rPr lang="en-US" altLang="en-US" sz="2800">
                <a:solidFill>
                  <a:srgbClr val="003300"/>
                </a:solidFill>
                <a:latin typeface="隶书" pitchFamily="49" charset="-122"/>
                <a:ea typeface="隶书" panose="02010509060101010101" pitchFamily="49" charset="-122"/>
              </a:rPr>
              <a:t>！”</a:t>
            </a:r>
            <a:r>
              <a:rPr lang="en-US" altLang="en-US" sz="2800">
                <a:solidFill>
                  <a:srgbClr val="003300"/>
                </a:solidFill>
                <a:latin typeface="微软雅黑" panose="020b0503020204020204" pitchFamily="34" charset="-122"/>
                <a:ea typeface="微软雅黑" panose="020b0503020204020204" pitchFamily="34" charset="-122"/>
              </a:rPr>
              <a:t> </a:t>
            </a:r>
            <a:endParaRPr lang="en-US" altLang="en-US" sz="2800">
              <a:solidFill>
                <a:srgbClr val="003300"/>
              </a:solidFill>
              <a:latin typeface="微软雅黑" panose="020b0503020204020204" pitchFamily="34" charset="-122"/>
              <a:ea typeface="微软雅黑" panose="020b0503020204020204" pitchFamily="34" charset="-122"/>
            </a:endParaRPr>
          </a:p>
        </p:txBody>
      </p:sp>
      <p:sp>
        <p:nvSpPr>
          <p:cNvPr id="50179" name="文本占位符 2" title=""/>
          <p:cNvSpPr>
            <a:spLocks noGrp="1"/>
          </p:cNvSpPr>
          <p:nvPr>
            <p:ph type="body" idx="1"/>
          </p:nvPr>
        </p:nvSpPr>
        <p:spPr>
          <a:xfrm>
            <a:off x="506413" y="857250"/>
            <a:ext cx="8313737" cy="1500188"/>
          </a:xfrm>
          <a:prstGeom prst="rect">
            <a:avLst/>
          </a:prstGeom>
        </p:spPr>
        <p:txBody>
          <a:bodyPr vert="horz" wrap="square" lIns="91440" tIns="45720" rIns="91440" bIns="45720" numCol="1" anchor="b"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hangingPunct="0">
              <a:buNone/>
            </a:pPr>
            <a:r>
              <a:rPr lang="en-US" altLang="en-US" sz="6000" b="1" spc="0">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sym typeface="+mn-ea"/>
              </a:rPr>
              <a:t>拿来主义</a:t>
            </a:r>
            <a:r>
              <a:rPr lang="en-US" altLang="zh-CN" sz="6000" b="1" spc="0">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sym typeface="+mn-ea"/>
              </a:rPr>
              <a:t>——</a:t>
            </a:r>
            <a:r>
              <a:rPr lang="en-US" altLang="en-US" sz="3600" b="1" spc="0">
                <a:solidFill>
                  <a:srgbClr val="00B05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“先</a:t>
            </a:r>
            <a:r>
              <a:rPr lang="en-US" altLang="en-US" sz="3600" b="1" spc="0">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sym typeface="+mn-ea"/>
              </a:rPr>
              <a:t>破</a:t>
            </a:r>
            <a:r>
              <a:rPr lang="en-US" altLang="en-US" sz="3600" b="1" spc="0">
                <a:solidFill>
                  <a:srgbClr val="00B05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后</a:t>
            </a:r>
            <a:r>
              <a:rPr lang="en-US" altLang="en-US" sz="3600" b="1" spc="0">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sym typeface="+mn-ea"/>
              </a:rPr>
              <a:t>立</a:t>
            </a:r>
            <a:r>
              <a:rPr lang="en-US" altLang="en-US" sz="3600" b="1">
                <a:solidFill>
                  <a:srgbClr val="00B05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a:t>
            </a:r>
            <a:endParaRPr lang="en-US" altLang="en-US" sz="3600" b="1">
              <a:solidFill>
                <a:srgbClr val="00B05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marL="0" lvl="0" indent="0" hangingPunct="0">
              <a:buNone/>
            </a:pPr>
            <a:endParaRPr lang="en-US" altLang="en-US" sz="20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3" presetClass="entr" presetSubtype="10" dur="500" fill="hold" grpId="0" nodeType="clickEffect">
                                  <p:stCondLst>
                                    <p:cond delay="0"/>
                                  </p:stCondLst>
                                  <p:childTnLst>
                                    <p:set>
                                      <p:cBhvr>
                                        <p:cTn id="10" dur="1" fill="hold">
                                          <p:stCondLst>
                                            <p:cond delay="0"/>
                                          </p:stCondLst>
                                        </p:cTn>
                                        <p:tgtEl>
                                          <p:spTgt spid="50178"/>
                                        </p:tgtEl>
                                        <p:attrNameLst>
                                          <p:attrName>style.visibility</p:attrName>
                                        </p:attrNameLst>
                                      </p:cBhvr>
                                      <p:to>
                                        <p:strVal val="visible"/>
                                      </p:to>
                                    </p:set>
                                    <p:animEffect transition="in" filter="blinds(horizontal)">
                                      <p:cBhvr>
                                        <p:cTn id="11" dur="500"/>
                                        <p:tgtEl>
                                          <p:spTgt spid="501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8" grpId="0"/>
      <p:bldP spid="50179" grpId="0" build="p"/>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51202" name="标题 1" title=""/>
          <p:cNvSpPr>
            <a:spLocks noGrp="1"/>
          </p:cNvSpPr>
          <p:nvPr>
            <p:ph type="title"/>
          </p:nvPr>
        </p:nvSpPr>
        <p:spPr>
          <a:xfrm>
            <a:off x="684213" y="1944688"/>
            <a:ext cx="8696325" cy="4913312"/>
          </a:xfrm>
          <a:prstGeom prst="rect">
            <a:avLst/>
          </a:prstGeom>
        </p:spPr>
        <p:txBody>
          <a:bodyPr vert="horz" wrap="square" lIns="91440" tIns="45720" rIns="91440" bIns="45720" numCol="1" anchor="t"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marL="0" lvl="0" indent="0" hangingPunct="0">
              <a:lnSpc>
                <a:spcPct val="150000"/>
              </a:lnSpc>
            </a:pPr>
            <a:r>
              <a:rPr lang="en-US" altLang="en-US" sz="2000" b="0" spc="0">
                <a:solidFill>
                  <a:srgbClr val="002060"/>
                </a:solidFill>
                <a:latin typeface="微软雅黑" panose="020b0503020204020204" pitchFamily="34" charset="-122"/>
                <a:ea typeface="微软雅黑" panose="020b0503020204020204" pitchFamily="34" charset="-122"/>
                <a:sym typeface="+mn-ea"/>
              </a:rPr>
              <a:t>1、但我们没有人根据了</a:t>
            </a:r>
            <a:r>
              <a:rPr lang="en-US" altLang="zh-CN" sz="2000" b="0" spc="0">
                <a:solidFill>
                  <a:srgbClr val="002060"/>
                </a:solidFill>
                <a:latin typeface="微软雅黑" panose="020b0503020204020204" pitchFamily="34" charset="-122"/>
                <a:ea typeface="微软雅黑" panose="020b0503020204020204" pitchFamily="34" charset="-122"/>
                <a:sym typeface="+mn-ea"/>
              </a:rPr>
              <a:t>“</a:t>
            </a:r>
            <a:r>
              <a:rPr lang="en-US" altLang="en-US" sz="2000" b="0" spc="0">
                <a:solidFill>
                  <a:srgbClr val="002060"/>
                </a:solidFill>
                <a:latin typeface="微软雅黑" panose="020b0503020204020204" pitchFamily="34" charset="-122"/>
                <a:ea typeface="微软雅黑" panose="020b0503020204020204" pitchFamily="34" charset="-122"/>
                <a:sym typeface="+mn-ea"/>
              </a:rPr>
              <a:t>礼尚往来</a:t>
            </a:r>
            <a:r>
              <a:rPr lang="en-US" altLang="zh-CN" sz="2000" b="0" spc="0">
                <a:solidFill>
                  <a:srgbClr val="002060"/>
                </a:solidFill>
                <a:latin typeface="微软雅黑" panose="020b0503020204020204" pitchFamily="34" charset="-122"/>
                <a:ea typeface="微软雅黑" panose="020b0503020204020204" pitchFamily="34" charset="-122"/>
                <a:sym typeface="+mn-ea"/>
              </a:rPr>
              <a:t>”</a:t>
            </a:r>
            <a:r>
              <a:rPr lang="en-US" altLang="en-US" sz="2000" b="0" spc="0">
                <a:solidFill>
                  <a:srgbClr val="002060"/>
                </a:solidFill>
                <a:latin typeface="微软雅黑" panose="020b0503020204020204" pitchFamily="34" charset="-122"/>
                <a:ea typeface="微软雅黑" panose="020b0503020204020204" pitchFamily="34" charset="-122"/>
                <a:sym typeface="+mn-ea"/>
              </a:rPr>
              <a:t>的仪节，说道</a:t>
            </a:r>
            <a:r>
              <a:rPr lang="en-US" altLang="zh-CN" sz="2000" spc="0">
                <a:solidFill>
                  <a:srgbClr val="FF0000"/>
                </a:solidFill>
                <a:latin typeface="微软雅黑" panose="020b0503020204020204" pitchFamily="34" charset="-122"/>
                <a:ea typeface="微软雅黑" panose="020b0503020204020204" pitchFamily="34" charset="-122"/>
                <a:sym typeface="+mn-ea"/>
              </a:rPr>
              <a:t>“</a:t>
            </a:r>
            <a:r>
              <a:rPr lang="en-US" altLang="en-US" sz="2000" spc="0">
                <a:solidFill>
                  <a:srgbClr val="FF0000"/>
                </a:solidFill>
                <a:latin typeface="微软雅黑" panose="020b0503020204020204" pitchFamily="34" charset="-122"/>
                <a:ea typeface="微软雅黑" panose="020b0503020204020204" pitchFamily="34" charset="-122"/>
                <a:sym typeface="+mn-ea"/>
              </a:rPr>
              <a:t>拿来</a:t>
            </a:r>
            <a:r>
              <a:rPr lang="en-US" altLang="zh-CN" sz="2000" spc="0">
                <a:solidFill>
                  <a:srgbClr val="FF0000"/>
                </a:solidFill>
                <a:latin typeface="微软雅黑" panose="020b0503020204020204" pitchFamily="34" charset="-122"/>
                <a:ea typeface="微软雅黑" panose="020b0503020204020204" pitchFamily="34" charset="-122"/>
                <a:sym typeface="+mn-ea"/>
              </a:rPr>
              <a:t>”</a:t>
            </a:r>
            <a:r>
              <a:rPr lang="en-US" altLang="en-US" sz="2000" b="0" spc="0">
                <a:solidFill>
                  <a:srgbClr val="002060"/>
                </a:solidFill>
                <a:latin typeface="微软雅黑" panose="020b0503020204020204" pitchFamily="34" charset="-122"/>
                <a:ea typeface="微软雅黑" panose="020b0503020204020204" pitchFamily="34" charset="-122"/>
                <a:sym typeface="+mn-ea"/>
              </a:rPr>
              <a:t>！</a:t>
            </a:r>
            <a:br>
              <a:rPr lang="zh-CN" altLang="en-US" sz="2000" b="0" spc="0">
                <a:solidFill>
                  <a:srgbClr val="002060"/>
                </a:solidFill>
                <a:latin typeface="微软雅黑" panose="020b0503020204020204" pitchFamily="34" charset="-122"/>
                <a:ea typeface="微软雅黑" panose="020b0503020204020204" pitchFamily="34" charset="-122"/>
                <a:sym typeface="+mn-ea"/>
              </a:rPr>
            </a:br>
            <a:r>
              <a:rPr lang="en-US" altLang="zh-CN" sz="2000" b="0" spc="0">
                <a:solidFill>
                  <a:srgbClr val="002060"/>
                </a:solidFill>
                <a:latin typeface="微软雅黑" panose="020b0503020204020204" pitchFamily="34" charset="-122"/>
                <a:ea typeface="微软雅黑" panose="020b0503020204020204" pitchFamily="34" charset="-122"/>
                <a:sym typeface="+mn-ea"/>
              </a:rPr>
              <a:t>2</a:t>
            </a:r>
            <a:r>
              <a:rPr lang="en-US" altLang="en-US" sz="2000" b="0" spc="0">
                <a:solidFill>
                  <a:srgbClr val="002060"/>
                </a:solidFill>
                <a:latin typeface="微软雅黑" panose="020b0503020204020204" pitchFamily="34" charset="-122"/>
                <a:ea typeface="微软雅黑" panose="020b0503020204020204" pitchFamily="34" charset="-122"/>
                <a:sym typeface="+mn-ea"/>
              </a:rPr>
              <a:t>、我只想鼓吹我们再吝啬一点，</a:t>
            </a:r>
            <a:r>
              <a:rPr lang="en-US" altLang="zh-CN" sz="2000" b="0" spc="0">
                <a:solidFill>
                  <a:srgbClr val="002060"/>
                </a:solidFill>
                <a:latin typeface="微软雅黑" panose="020b0503020204020204" pitchFamily="34" charset="-122"/>
                <a:ea typeface="微软雅黑" panose="020b0503020204020204" pitchFamily="34" charset="-122"/>
                <a:sym typeface="+mn-ea"/>
              </a:rPr>
              <a:t>“</a:t>
            </a:r>
            <a:r>
              <a:rPr lang="en-US" altLang="en-US" sz="2000" b="0" spc="0">
                <a:solidFill>
                  <a:srgbClr val="002060"/>
                </a:solidFill>
                <a:latin typeface="微软雅黑" panose="020b0503020204020204" pitchFamily="34" charset="-122"/>
                <a:ea typeface="微软雅黑" panose="020b0503020204020204" pitchFamily="34" charset="-122"/>
                <a:sym typeface="+mn-ea"/>
              </a:rPr>
              <a:t>送去</a:t>
            </a:r>
            <a:r>
              <a:rPr lang="en-US" altLang="zh-CN" sz="2000" b="0" spc="0">
                <a:solidFill>
                  <a:srgbClr val="002060"/>
                </a:solidFill>
                <a:latin typeface="微软雅黑" panose="020b0503020204020204" pitchFamily="34" charset="-122"/>
                <a:ea typeface="微软雅黑" panose="020b0503020204020204" pitchFamily="34" charset="-122"/>
                <a:sym typeface="+mn-ea"/>
              </a:rPr>
              <a:t>”</a:t>
            </a:r>
            <a:r>
              <a:rPr lang="en-US" altLang="en-US" sz="2000" b="0" spc="0">
                <a:solidFill>
                  <a:srgbClr val="002060"/>
                </a:solidFill>
                <a:latin typeface="微软雅黑" panose="020b0503020204020204" pitchFamily="34" charset="-122"/>
                <a:ea typeface="微软雅黑" panose="020b0503020204020204" pitchFamily="34" charset="-122"/>
                <a:sym typeface="+mn-ea"/>
              </a:rPr>
              <a:t>之外，还得</a:t>
            </a:r>
            <a:r>
              <a:rPr lang="en-US" altLang="zh-CN" sz="2000" b="0" spc="0">
                <a:solidFill>
                  <a:srgbClr val="002060"/>
                </a:solidFill>
                <a:latin typeface="微软雅黑" panose="020b0503020204020204" pitchFamily="34" charset="-122"/>
                <a:ea typeface="微软雅黑" panose="020b0503020204020204" pitchFamily="34" charset="-122"/>
                <a:sym typeface="+mn-ea"/>
              </a:rPr>
              <a:t>“</a:t>
            </a:r>
            <a:r>
              <a:rPr lang="en-US" altLang="en-US" sz="2000" b="0" spc="0">
                <a:solidFill>
                  <a:srgbClr val="002060"/>
                </a:solidFill>
                <a:latin typeface="微软雅黑" panose="020b0503020204020204" pitchFamily="34" charset="-122"/>
                <a:ea typeface="微软雅黑" panose="020b0503020204020204" pitchFamily="34" charset="-122"/>
                <a:sym typeface="+mn-ea"/>
              </a:rPr>
              <a:t>拿来</a:t>
            </a:r>
            <a:r>
              <a:rPr lang="en-US" altLang="zh-CN" sz="2000" b="0" spc="0">
                <a:solidFill>
                  <a:srgbClr val="002060"/>
                </a:solidFill>
                <a:latin typeface="微软雅黑" panose="020b0503020204020204" pitchFamily="34" charset="-122"/>
                <a:ea typeface="微软雅黑" panose="020b0503020204020204" pitchFamily="34" charset="-122"/>
                <a:sym typeface="+mn-ea"/>
              </a:rPr>
              <a:t>”</a:t>
            </a:r>
            <a:r>
              <a:rPr lang="en-US" altLang="en-US" sz="2000" b="0" spc="0">
                <a:solidFill>
                  <a:srgbClr val="002060"/>
                </a:solidFill>
                <a:latin typeface="微软雅黑" panose="020b0503020204020204" pitchFamily="34" charset="-122"/>
                <a:ea typeface="微软雅黑" panose="020b0503020204020204" pitchFamily="34" charset="-122"/>
                <a:sym typeface="+mn-ea"/>
              </a:rPr>
              <a:t>，是为</a:t>
            </a:r>
            <a:r>
              <a:rPr lang="en-US" altLang="zh-CN" sz="2000" spc="0">
                <a:solidFill>
                  <a:srgbClr val="FF0000"/>
                </a:solidFill>
                <a:latin typeface="微软雅黑" panose="020b0503020204020204" pitchFamily="34" charset="-122"/>
                <a:ea typeface="微软雅黑" panose="020b0503020204020204" pitchFamily="34" charset="-122"/>
                <a:sym typeface="+mn-ea"/>
              </a:rPr>
              <a:t>“</a:t>
            </a:r>
            <a:r>
              <a:rPr lang="en-US" altLang="en-US" sz="2000" spc="0">
                <a:solidFill>
                  <a:srgbClr val="FF0000"/>
                </a:solidFill>
                <a:latin typeface="微软雅黑" panose="020b0503020204020204" pitchFamily="34" charset="-122"/>
                <a:ea typeface="微软雅黑" panose="020b0503020204020204" pitchFamily="34" charset="-122"/>
                <a:sym typeface="+mn-ea"/>
              </a:rPr>
              <a:t>拿来主义</a:t>
            </a:r>
            <a:r>
              <a:rPr lang="en-US" altLang="zh-CN" sz="2000" spc="0">
                <a:solidFill>
                  <a:srgbClr val="FF0000"/>
                </a:solidFill>
                <a:latin typeface="微软雅黑" panose="020b0503020204020204" pitchFamily="34" charset="-122"/>
                <a:ea typeface="微软雅黑" panose="020b0503020204020204" pitchFamily="34" charset="-122"/>
                <a:sym typeface="+mn-ea"/>
              </a:rPr>
              <a:t>”</a:t>
            </a:r>
            <a:r>
              <a:rPr lang="en-US" altLang="en-US" sz="2000" b="0" spc="0">
                <a:solidFill>
                  <a:srgbClr val="002060"/>
                </a:solidFill>
                <a:latin typeface="微软雅黑" panose="020b0503020204020204" pitchFamily="34" charset="-122"/>
                <a:ea typeface="微软雅黑" panose="020b0503020204020204" pitchFamily="34" charset="-122"/>
                <a:sym typeface="+mn-ea"/>
              </a:rPr>
              <a:t>。</a:t>
            </a:r>
            <a:br>
              <a:rPr lang="en-US" altLang="zh-CN" sz="2000" b="0" spc="0">
                <a:solidFill>
                  <a:srgbClr val="002060"/>
                </a:solidFill>
                <a:latin typeface="微软雅黑" panose="020b0503020204020204" pitchFamily="34" charset="-122"/>
                <a:ea typeface="微软雅黑" panose="020b0503020204020204" pitchFamily="34" charset="-122"/>
                <a:sym typeface="+mn-ea"/>
              </a:rPr>
            </a:br>
            <a:r>
              <a:rPr lang="en-US" altLang="zh-CN" sz="2000" b="0" spc="0">
                <a:solidFill>
                  <a:srgbClr val="002060"/>
                </a:solidFill>
                <a:latin typeface="微软雅黑" panose="020b0503020204020204" pitchFamily="34" charset="-122"/>
                <a:ea typeface="微软雅黑" panose="020b0503020204020204" pitchFamily="34" charset="-122"/>
                <a:sym typeface="+mn-ea"/>
              </a:rPr>
              <a:t>3</a:t>
            </a:r>
            <a:r>
              <a:rPr lang="en-US" altLang="en-US" sz="2000" b="0" spc="0">
                <a:solidFill>
                  <a:srgbClr val="002060"/>
                </a:solidFill>
                <a:latin typeface="微软雅黑" panose="020b0503020204020204" pitchFamily="34" charset="-122"/>
                <a:ea typeface="微软雅黑" panose="020b0503020204020204" pitchFamily="34" charset="-122"/>
                <a:sym typeface="+mn-ea"/>
              </a:rPr>
              <a:t>、其实，这正是因为那是“送来”的，而不是</a:t>
            </a:r>
            <a:r>
              <a:rPr lang="en-US" altLang="en-US" sz="2000" u="sng" spc="0">
                <a:solidFill>
                  <a:srgbClr val="FF0000"/>
                </a:solidFill>
                <a:latin typeface="微软雅黑" panose="020b0503020204020204" pitchFamily="34" charset="-122"/>
                <a:ea typeface="微软雅黑" panose="020b0503020204020204" pitchFamily="34" charset="-122"/>
                <a:sym typeface="+mn-ea"/>
              </a:rPr>
              <a:t>“拿来</a:t>
            </a:r>
            <a:r>
              <a:rPr lang="en-US" altLang="en-US" sz="2000" b="0" spc="0">
                <a:solidFill>
                  <a:srgbClr val="002060"/>
                </a:solidFill>
                <a:latin typeface="微软雅黑" panose="020b0503020204020204" pitchFamily="34" charset="-122"/>
                <a:ea typeface="微软雅黑" panose="020b0503020204020204" pitchFamily="34" charset="-122"/>
                <a:sym typeface="+mn-ea"/>
              </a:rPr>
              <a:t>”的缘故！</a:t>
            </a:r>
            <a:br>
              <a:rPr lang="zh-CN" altLang="en-US" sz="2000" b="0" spc="0">
                <a:solidFill>
                  <a:srgbClr val="002060"/>
                </a:solidFill>
                <a:latin typeface="微软雅黑" panose="020b0503020204020204" pitchFamily="34" charset="-122"/>
                <a:ea typeface="微软雅黑" panose="020b0503020204020204" pitchFamily="34" charset="-122"/>
                <a:sym typeface="+mn-ea"/>
              </a:rPr>
            </a:br>
            <a:r>
              <a:rPr lang="en-US" altLang="zh-CN" sz="2000" b="0" spc="0">
                <a:solidFill>
                  <a:srgbClr val="002060"/>
                </a:solidFill>
                <a:latin typeface="微软雅黑" panose="020b0503020204020204" pitchFamily="34" charset="-122"/>
                <a:ea typeface="微软雅黑" panose="020b0503020204020204" pitchFamily="34" charset="-122"/>
                <a:sym typeface="+mn-ea"/>
              </a:rPr>
              <a:t>4</a:t>
            </a:r>
            <a:r>
              <a:rPr lang="en-US" altLang="en-US" sz="2000" b="0" spc="0">
                <a:solidFill>
                  <a:srgbClr val="002060"/>
                </a:solidFill>
                <a:latin typeface="微软雅黑" panose="020b0503020204020204" pitchFamily="34" charset="-122"/>
                <a:ea typeface="微软雅黑" panose="020b0503020204020204" pitchFamily="34" charset="-122"/>
                <a:sym typeface="+mn-ea"/>
              </a:rPr>
              <a:t>、所以，我们要运用</a:t>
            </a:r>
            <a:r>
              <a:rPr lang="en-US" altLang="en-US" sz="2000" spc="0">
                <a:solidFill>
                  <a:srgbClr val="FF0000"/>
                </a:solidFill>
                <a:latin typeface="微软雅黑" panose="020b0503020204020204" pitchFamily="34" charset="-122"/>
                <a:ea typeface="微软雅黑" panose="020b0503020204020204" pitchFamily="34" charset="-122"/>
                <a:sym typeface="+mn-ea"/>
              </a:rPr>
              <a:t>脑髓</a:t>
            </a:r>
            <a:r>
              <a:rPr lang="en-US" altLang="en-US" sz="2000" b="0" spc="0">
                <a:solidFill>
                  <a:srgbClr val="002060"/>
                </a:solidFill>
                <a:latin typeface="微软雅黑" panose="020b0503020204020204" pitchFamily="34" charset="-122"/>
                <a:ea typeface="微软雅黑" panose="020b0503020204020204" pitchFamily="34" charset="-122"/>
                <a:sym typeface="+mn-ea"/>
              </a:rPr>
              <a:t>，放出</a:t>
            </a:r>
            <a:r>
              <a:rPr lang="en-US" altLang="en-US" sz="2000" spc="0">
                <a:solidFill>
                  <a:srgbClr val="FF0000"/>
                </a:solidFill>
                <a:latin typeface="微软雅黑" panose="020b0503020204020204" pitchFamily="34" charset="-122"/>
                <a:ea typeface="微软雅黑" panose="020b0503020204020204" pitchFamily="34" charset="-122"/>
                <a:sym typeface="+mn-ea"/>
              </a:rPr>
              <a:t>眼光</a:t>
            </a:r>
            <a:r>
              <a:rPr lang="en-US" altLang="en-US" sz="2000" b="0" spc="0">
                <a:solidFill>
                  <a:srgbClr val="002060"/>
                </a:solidFill>
                <a:latin typeface="微软雅黑" panose="020b0503020204020204" pitchFamily="34" charset="-122"/>
                <a:ea typeface="微软雅黑" panose="020b0503020204020204" pitchFamily="34" charset="-122"/>
                <a:sym typeface="+mn-ea"/>
              </a:rPr>
              <a:t>，</a:t>
            </a:r>
            <a:r>
              <a:rPr lang="en-US" altLang="en-US" sz="2000" spc="0">
                <a:solidFill>
                  <a:srgbClr val="FF0000"/>
                </a:solidFill>
                <a:latin typeface="微软雅黑" panose="020b0503020204020204" pitchFamily="34" charset="-122"/>
                <a:ea typeface="微软雅黑" panose="020b0503020204020204" pitchFamily="34" charset="-122"/>
                <a:sym typeface="+mn-ea"/>
              </a:rPr>
              <a:t>自己来拿</a:t>
            </a:r>
            <a:r>
              <a:rPr lang="en-US" altLang="en-US" sz="2000" b="0" spc="0">
                <a:solidFill>
                  <a:srgbClr val="002060"/>
                </a:solidFill>
                <a:latin typeface="微软雅黑" panose="020b0503020204020204" pitchFamily="34" charset="-122"/>
                <a:ea typeface="微软雅黑" panose="020b0503020204020204" pitchFamily="34" charset="-122"/>
                <a:sym typeface="+mn-ea"/>
              </a:rPr>
              <a:t>！</a:t>
            </a:r>
            <a:br>
              <a:rPr lang="en-US" altLang="zh-CN" sz="2000" b="0" spc="0">
                <a:solidFill>
                  <a:srgbClr val="002060"/>
                </a:solidFill>
                <a:latin typeface="微软雅黑" panose="020b0503020204020204" pitchFamily="34" charset="-122"/>
                <a:ea typeface="微软雅黑" panose="020b0503020204020204" pitchFamily="34" charset="-122"/>
                <a:sym typeface="+mn-ea"/>
              </a:rPr>
            </a:br>
            <a:r>
              <a:rPr lang="en-US" altLang="zh-CN" sz="2000" b="0" spc="0">
                <a:solidFill>
                  <a:srgbClr val="002060"/>
                </a:solidFill>
                <a:latin typeface="微软雅黑" panose="020b0503020204020204" pitchFamily="34" charset="-122"/>
                <a:ea typeface="微软雅黑" panose="020b0503020204020204" pitchFamily="34" charset="-122"/>
                <a:sym typeface="+mn-ea"/>
              </a:rPr>
              <a:t>5</a:t>
            </a:r>
            <a:r>
              <a:rPr lang="en-US" altLang="en-US" sz="2000" b="0" spc="0">
                <a:solidFill>
                  <a:srgbClr val="002060"/>
                </a:solidFill>
                <a:latin typeface="微软雅黑" panose="020b0503020204020204" pitchFamily="34" charset="-122"/>
                <a:ea typeface="微软雅黑" panose="020b0503020204020204" pitchFamily="34" charset="-122"/>
                <a:sym typeface="+mn-ea"/>
              </a:rPr>
              <a:t>、我想，首先是不管三七二十一，</a:t>
            </a:r>
            <a:r>
              <a:rPr lang="en-US" altLang="en-US" sz="2000" u="sng" spc="0">
                <a:solidFill>
                  <a:srgbClr val="FF0000"/>
                </a:solidFill>
                <a:latin typeface="微软雅黑" panose="020b0503020204020204" pitchFamily="34" charset="-122"/>
                <a:ea typeface="微软雅黑" panose="020b0503020204020204" pitchFamily="34" charset="-122"/>
                <a:sym typeface="+mn-ea"/>
              </a:rPr>
              <a:t>“拿来”</a:t>
            </a:r>
            <a:r>
              <a:rPr lang="en-US" altLang="en-US" sz="2000" b="0" spc="0">
                <a:solidFill>
                  <a:srgbClr val="002060"/>
                </a:solidFill>
                <a:latin typeface="微软雅黑" panose="020b0503020204020204" pitchFamily="34" charset="-122"/>
                <a:ea typeface="微软雅黑" panose="020b0503020204020204" pitchFamily="34" charset="-122"/>
                <a:sym typeface="+mn-ea"/>
              </a:rPr>
              <a:t>！</a:t>
            </a:r>
            <a:br>
              <a:rPr lang="en-US" altLang="zh-CN" sz="2000" b="0" spc="0">
                <a:solidFill>
                  <a:srgbClr val="002060"/>
                </a:solidFill>
                <a:latin typeface="微软雅黑" panose="020b0503020204020204" pitchFamily="34" charset="-122"/>
                <a:ea typeface="微软雅黑" panose="020b0503020204020204" pitchFamily="34" charset="-122"/>
                <a:sym typeface="+mn-ea"/>
              </a:rPr>
            </a:br>
            <a:r>
              <a:rPr lang="en-US" altLang="zh-CN" sz="2000" b="0" spc="0">
                <a:solidFill>
                  <a:srgbClr val="002060"/>
                </a:solidFill>
                <a:latin typeface="微软雅黑" panose="020b0503020204020204" pitchFamily="34" charset="-122"/>
                <a:ea typeface="微软雅黑" panose="020b0503020204020204" pitchFamily="34" charset="-122"/>
                <a:sym typeface="+mn-ea"/>
              </a:rPr>
              <a:t>6</a:t>
            </a:r>
            <a:r>
              <a:rPr lang="en-US" altLang="en-US" sz="2000" b="0" spc="0">
                <a:solidFill>
                  <a:srgbClr val="002060"/>
                </a:solidFill>
                <a:latin typeface="微软雅黑" panose="020b0503020204020204" pitchFamily="34" charset="-122"/>
                <a:ea typeface="微软雅黑" panose="020b0503020204020204" pitchFamily="34" charset="-122"/>
                <a:sym typeface="+mn-ea"/>
              </a:rPr>
              <a:t>、</a:t>
            </a:r>
            <a:r>
              <a:rPr lang="en-US" altLang="en-US" sz="2000" u="sng" spc="0">
                <a:solidFill>
                  <a:srgbClr val="FF0000"/>
                </a:solidFill>
                <a:latin typeface="微软雅黑" panose="020b0503020204020204" pitchFamily="34" charset="-122"/>
                <a:ea typeface="微软雅黑" panose="020b0503020204020204" pitchFamily="34" charset="-122"/>
                <a:sym typeface="+mn-ea"/>
              </a:rPr>
              <a:t>“拿来主义”</a:t>
            </a:r>
            <a:r>
              <a:rPr lang="en-US" altLang="en-US" sz="2400" b="0" spc="0">
                <a:solidFill>
                  <a:srgbClr val="002060"/>
                </a:solidFill>
                <a:latin typeface="微软雅黑" panose="020b0503020204020204" pitchFamily="34" charset="-122"/>
                <a:ea typeface="微软雅黑" panose="020b0503020204020204" pitchFamily="34" charset="-122"/>
                <a:sym typeface="+mn-ea"/>
              </a:rPr>
              <a:t>者是全不这样的！</a:t>
            </a:r>
            <a:br>
              <a:rPr lang="en-US" altLang="zh-CN" sz="2000" b="0">
                <a:solidFill>
                  <a:srgbClr val="002060"/>
                </a:solidFill>
                <a:latin typeface="微软雅黑" panose="020b0503020204020204" pitchFamily="34" charset="-122"/>
                <a:ea typeface="微软雅黑" panose="020b0503020204020204" pitchFamily="34" charset="-122"/>
                <a:sym typeface="+mn-ea"/>
              </a:rPr>
            </a:br>
            <a:r>
              <a:rPr lang="en-US" altLang="zh-CN" sz="2000" b="0">
                <a:solidFill>
                  <a:srgbClr val="002060"/>
                </a:solidFill>
                <a:latin typeface="微软雅黑" panose="020b0503020204020204" pitchFamily="34" charset="-122"/>
                <a:ea typeface="微软雅黑" panose="020b0503020204020204" pitchFamily="34" charset="-122"/>
                <a:sym typeface="+mn-ea"/>
              </a:rPr>
              <a:t>7</a:t>
            </a:r>
            <a:r>
              <a:rPr lang="en-US" altLang="en-US" sz="2000" b="0">
                <a:solidFill>
                  <a:srgbClr val="002060"/>
                </a:solidFill>
                <a:latin typeface="微软雅黑" panose="020b0503020204020204" pitchFamily="34" charset="-122"/>
                <a:ea typeface="微软雅黑" panose="020b0503020204020204" pitchFamily="34" charset="-122"/>
                <a:sym typeface="+mn-ea"/>
              </a:rPr>
              <a:t>、要不然，</a:t>
            </a:r>
            <a:r>
              <a:rPr lang="en-US" altLang="en-US" sz="2000">
                <a:solidFill>
                  <a:srgbClr val="FF0000"/>
                </a:solidFill>
                <a:latin typeface="微软雅黑" panose="020b0503020204020204" pitchFamily="34" charset="-122"/>
                <a:ea typeface="微软雅黑" panose="020b0503020204020204" pitchFamily="34" charset="-122"/>
                <a:sym typeface="+mn-ea"/>
              </a:rPr>
              <a:t>“拿来主义”</a:t>
            </a:r>
            <a:r>
              <a:rPr lang="en-US" altLang="en-US" sz="2000" b="0">
                <a:solidFill>
                  <a:srgbClr val="002060"/>
                </a:solidFill>
                <a:latin typeface="微软雅黑" panose="020b0503020204020204" pitchFamily="34" charset="-122"/>
                <a:ea typeface="微软雅黑" panose="020b0503020204020204" pitchFamily="34" charset="-122"/>
                <a:sym typeface="+mn-ea"/>
              </a:rPr>
              <a:t>怕未免有些危机。</a:t>
            </a:r>
            <a:br>
              <a:rPr lang="en-US" altLang="zh-CN" sz="2000" b="0">
                <a:solidFill>
                  <a:srgbClr val="002060"/>
                </a:solidFill>
                <a:latin typeface="微软雅黑" panose="020b0503020204020204" pitchFamily="34" charset="-122"/>
                <a:ea typeface="微软雅黑" panose="020b0503020204020204" pitchFamily="34" charset="-122"/>
                <a:sym typeface="+mn-ea"/>
              </a:rPr>
            </a:br>
            <a:r>
              <a:rPr lang="en-US" altLang="zh-CN" sz="2000" b="0">
                <a:solidFill>
                  <a:srgbClr val="002060"/>
                </a:solidFill>
                <a:latin typeface="微软雅黑" panose="020b0503020204020204" pitchFamily="34" charset="-122"/>
                <a:ea typeface="微软雅黑" panose="020b0503020204020204" pitchFamily="34" charset="-122"/>
                <a:sym typeface="+mn-ea"/>
              </a:rPr>
              <a:t>8</a:t>
            </a:r>
            <a:r>
              <a:rPr lang="en-US" altLang="en-US" sz="2000" b="0">
                <a:solidFill>
                  <a:srgbClr val="002060"/>
                </a:solidFill>
                <a:latin typeface="微软雅黑" panose="020b0503020204020204" pitchFamily="34" charset="-122"/>
                <a:ea typeface="微软雅黑" panose="020b0503020204020204" pitchFamily="34" charset="-122"/>
                <a:sym typeface="+mn-ea"/>
              </a:rPr>
              <a:t>、总之，我们要</a:t>
            </a:r>
            <a:r>
              <a:rPr lang="en-US" altLang="en-US" sz="2000">
                <a:solidFill>
                  <a:srgbClr val="FF0000"/>
                </a:solidFill>
                <a:latin typeface="微软雅黑" panose="020b0503020204020204" pitchFamily="34" charset="-122"/>
                <a:ea typeface="微软雅黑" panose="020b0503020204020204" pitchFamily="34" charset="-122"/>
                <a:sym typeface="+mn-ea"/>
              </a:rPr>
              <a:t>拿来</a:t>
            </a:r>
            <a:r>
              <a:rPr lang="en-US" altLang="en-US" sz="2000" b="0">
                <a:solidFill>
                  <a:srgbClr val="002060"/>
                </a:solidFill>
                <a:latin typeface="微软雅黑" panose="020b0503020204020204" pitchFamily="34" charset="-122"/>
                <a:ea typeface="微软雅黑" panose="020b0503020204020204" pitchFamily="34" charset="-122"/>
                <a:sym typeface="+mn-ea"/>
              </a:rPr>
              <a:t>。</a:t>
            </a:r>
            <a:br>
              <a:rPr lang="en-US" altLang="zh-CN" sz="2000" b="0">
                <a:solidFill>
                  <a:srgbClr val="002060"/>
                </a:solidFill>
                <a:latin typeface="微软雅黑" panose="020b0503020204020204" pitchFamily="34" charset="-122"/>
                <a:ea typeface="微软雅黑" panose="020b0503020204020204" pitchFamily="34" charset="-122"/>
                <a:sym typeface="+mn-ea"/>
              </a:rPr>
            </a:br>
            <a:br>
              <a:rPr lang="en-US" altLang="en-US" sz="2400" b="0">
                <a:solidFill>
                  <a:srgbClr val="002060"/>
                </a:solidFill>
                <a:latin typeface="微软雅黑" panose="020b0503020204020204" pitchFamily="34" charset="-122"/>
                <a:ea typeface="微软雅黑" panose="020b0503020204020204" pitchFamily="34" charset="-122"/>
              </a:rPr>
            </a:br>
            <a:endParaRPr lang="en-US" altLang="en-US" sz="2400"/>
          </a:p>
        </p:txBody>
      </p:sp>
      <p:sp>
        <p:nvSpPr>
          <p:cNvPr id="51203" name="文本占位符 2" title=""/>
          <p:cNvSpPr>
            <a:spLocks noGrp="1"/>
          </p:cNvSpPr>
          <p:nvPr>
            <p:ph type="body" idx="1"/>
          </p:nvPr>
        </p:nvSpPr>
        <p:spPr>
          <a:xfrm>
            <a:off x="471488" y="444500"/>
            <a:ext cx="7772400" cy="1500188"/>
          </a:xfrm>
          <a:prstGeom prst="rect">
            <a:avLst/>
          </a:prstGeom>
        </p:spPr>
        <p:txBody>
          <a:bodyPr vert="horz" wrap="square" lIns="91440" tIns="45720" rIns="91440" bIns="45720" numCol="1" anchor="b"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hangingPunct="0">
              <a:buNone/>
            </a:pPr>
            <a:r>
              <a:rPr lang="en-US" altLang="en-US" sz="6000" b="1" spc="0">
                <a:solidFill>
                  <a:srgbClr val="FF0066"/>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拿来主义</a:t>
            </a:r>
            <a:endParaRPr lang="en-US" altLang="en-US" sz="6000" b="1">
              <a:solidFill>
                <a:srgbClr val="FF0066"/>
              </a:solidFill>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Effect transition="in" filter="blinds(horizontal)">
                                      <p:cBhvr>
                                        <p:cTn id="7" dur="500"/>
                                        <p:tgtEl>
                                          <p:spTgt spid="5120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1202"/>
                                        </p:tgtEl>
                                        <p:attrNameLst>
                                          <p:attrName>style.visibility</p:attrName>
                                        </p:attrNameLst>
                                      </p:cBhvr>
                                      <p:to>
                                        <p:strVal val="visible"/>
                                      </p:to>
                                    </p:set>
                                    <p:animEffect transition="in" filter="blinds(horizontal)">
                                      <p:cBhvr>
                                        <p:cTn id="12" dur="500"/>
                                        <p:tgtEl>
                                          <p:spTgt spid="512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2" grpId="0"/>
      <p:bldP spid="51203" grpId="0" build="p"/>
    </p:bld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52226" name="标题 1" title=""/>
          <p:cNvSpPr>
            <a:spLocks noGrp="1"/>
          </p:cNvSpPr>
          <p:nvPr>
            <p:ph type="title"/>
          </p:nvPr>
        </p:nvSpPr>
        <p:spPr>
          <a:xfrm>
            <a:off x="107950" y="2205038"/>
            <a:ext cx="9324975" cy="4219575"/>
          </a:xfrm>
          <a:prstGeom prst="rect">
            <a:avLst/>
          </a:prstGeom>
        </p:spPr>
        <p:txBody>
          <a:bodyPr vert="horz" wrap="square" lIns="91440" tIns="45720" rIns="91440" bIns="45720" numCol="1" anchor="t"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marL="0" lvl="0" indent="0" hangingPunct="0">
              <a:lnSpc>
                <a:spcPct val="150000"/>
              </a:lnSpc>
            </a:pPr>
            <a:r>
              <a:rPr lang="en-US" altLang="en-US" sz="2800" b="0" spc="0">
                <a:solidFill>
                  <a:srgbClr val="000066"/>
                </a:solidFill>
                <a:latin typeface="微软雅黑" panose="020b0503020204020204" pitchFamily="34" charset="-122"/>
                <a:ea typeface="微软雅黑" panose="020b0503020204020204" pitchFamily="34" charset="-122"/>
                <a:sym typeface="+mn-ea"/>
              </a:rPr>
              <a:t>第一部分</a:t>
            </a:r>
            <a:r>
              <a:rPr lang="en-US" altLang="zh-CN" sz="2800" u="sng" spc="0">
                <a:solidFill>
                  <a:srgbClr val="000066"/>
                </a:solidFill>
                <a:latin typeface="微软雅黑" panose="020b0503020204020204" pitchFamily="34" charset="-122"/>
                <a:ea typeface="微软雅黑" panose="020b0503020204020204" pitchFamily="34" charset="-122"/>
                <a:sym typeface="+mn-ea"/>
              </a:rPr>
              <a:t>(1-7)</a:t>
            </a:r>
            <a:r>
              <a:rPr lang="en-US" altLang="en-US" sz="2800" b="0" spc="0">
                <a:solidFill>
                  <a:srgbClr val="000066"/>
                </a:solidFill>
                <a:latin typeface="微软雅黑" panose="020b0503020204020204" pitchFamily="34" charset="-122"/>
                <a:ea typeface="微软雅黑" panose="020b0503020204020204" pitchFamily="34" charset="-122"/>
                <a:sym typeface="+mn-ea"/>
              </a:rPr>
              <a:t>：</a:t>
            </a:r>
            <a:r>
              <a:rPr lang="en-US" altLang="en-US" sz="2800" b="0" spc="0">
                <a:solidFill>
                  <a:srgbClr val="000066"/>
                </a:solidFill>
                <a:latin typeface="楷体" pitchFamily="49" charset="-122"/>
                <a:ea typeface="楷体" pitchFamily="49" charset="-122"/>
                <a:sym typeface="+mn-ea"/>
              </a:rPr>
              <a:t>作者</a:t>
            </a:r>
            <a:r>
              <a:rPr lang="en-US" altLang="en-US" sz="2800" spc="0">
                <a:solidFill>
                  <a:srgbClr val="FF0000"/>
                </a:solidFill>
                <a:latin typeface="楷体" pitchFamily="49" charset="-122"/>
                <a:ea typeface="楷体" pitchFamily="49" charset="-122"/>
                <a:sym typeface="+mn-ea"/>
              </a:rPr>
              <a:t>“先破后立”</a:t>
            </a:r>
            <a:r>
              <a:rPr lang="en-US" altLang="en-US" sz="2800" b="0" spc="0">
                <a:solidFill>
                  <a:srgbClr val="000066"/>
                </a:solidFill>
                <a:latin typeface="楷体" pitchFamily="49" charset="-122"/>
                <a:ea typeface="楷体" pitchFamily="49" charset="-122"/>
                <a:sym typeface="+mn-ea"/>
              </a:rPr>
              <a:t>，</a:t>
            </a:r>
            <a:r>
              <a:rPr lang="en-US" altLang="en-US" sz="2800" spc="0">
                <a:solidFill>
                  <a:srgbClr val="000066"/>
                </a:solidFill>
                <a:latin typeface="楷体" pitchFamily="49" charset="-122"/>
                <a:ea typeface="楷体" pitchFamily="49" charset="-122"/>
                <a:sym typeface="+mn-ea"/>
              </a:rPr>
              <a:t>在</a:t>
            </a:r>
            <a:r>
              <a:rPr lang="en-US" altLang="en-US" sz="2800" u="sng" spc="0">
                <a:solidFill>
                  <a:srgbClr val="FF0000"/>
                </a:solidFill>
                <a:latin typeface="楷体" pitchFamily="49" charset="-122"/>
                <a:ea typeface="楷体" pitchFamily="49" charset="-122"/>
                <a:sym typeface="+mn-ea"/>
              </a:rPr>
              <a:t>批判“送去”和“送来”</a:t>
            </a:r>
            <a:r>
              <a:rPr lang="en-US" altLang="en-US" sz="2800" b="0" spc="0">
                <a:solidFill>
                  <a:srgbClr val="000066"/>
                </a:solidFill>
                <a:latin typeface="楷体" pitchFamily="49" charset="-122"/>
                <a:ea typeface="楷体" pitchFamily="49" charset="-122"/>
                <a:sym typeface="+mn-ea"/>
              </a:rPr>
              <a:t>之后，</a:t>
            </a:r>
            <a:r>
              <a:rPr lang="en-US" altLang="en-US" sz="2800" u="sng" spc="0">
                <a:solidFill>
                  <a:srgbClr val="000066"/>
                </a:solidFill>
                <a:latin typeface="楷体" pitchFamily="49" charset="-122"/>
                <a:ea typeface="楷体" pitchFamily="49" charset="-122"/>
                <a:sym typeface="+mn-ea"/>
              </a:rPr>
              <a:t>提出</a:t>
            </a:r>
            <a:r>
              <a:rPr lang="en-US" altLang="en-US" sz="2800" b="0" spc="0">
                <a:solidFill>
                  <a:srgbClr val="000066"/>
                </a:solidFill>
                <a:latin typeface="楷体" pitchFamily="49" charset="-122"/>
                <a:ea typeface="楷体" pitchFamily="49" charset="-122"/>
                <a:sym typeface="+mn-ea"/>
              </a:rPr>
              <a:t>作者的</a:t>
            </a:r>
            <a:r>
              <a:rPr lang="en-US" altLang="en-US" sz="2800" u="sng" spc="0">
                <a:solidFill>
                  <a:srgbClr val="000066"/>
                </a:solidFill>
                <a:latin typeface="楷体" pitchFamily="49" charset="-122"/>
                <a:ea typeface="楷体" pitchFamily="49" charset="-122"/>
                <a:sym typeface="+mn-ea"/>
              </a:rPr>
              <a:t>观点</a:t>
            </a:r>
            <a:r>
              <a:rPr lang="en-US" altLang="en-US" sz="2800" spc="0">
                <a:solidFill>
                  <a:srgbClr val="000066"/>
                </a:solidFill>
                <a:latin typeface="楷体" pitchFamily="49" charset="-122"/>
                <a:ea typeface="楷体" pitchFamily="49" charset="-122"/>
                <a:sym typeface="+mn-ea"/>
              </a:rPr>
              <a:t>“</a:t>
            </a:r>
            <a:r>
              <a:rPr lang="en-US" altLang="en-US" sz="2800" u="sng" spc="0">
                <a:solidFill>
                  <a:srgbClr val="FF0000"/>
                </a:solidFill>
                <a:latin typeface="楷体" pitchFamily="49" charset="-122"/>
                <a:ea typeface="楷体" pitchFamily="49" charset="-122"/>
                <a:sym typeface="+mn-ea"/>
              </a:rPr>
              <a:t>拿来主义</a:t>
            </a:r>
            <a:r>
              <a:rPr lang="en-US" altLang="en-US" sz="2800" spc="0">
                <a:solidFill>
                  <a:srgbClr val="000066"/>
                </a:solidFill>
                <a:latin typeface="楷体" pitchFamily="49" charset="-122"/>
                <a:ea typeface="楷体" pitchFamily="49" charset="-122"/>
                <a:sym typeface="+mn-ea"/>
              </a:rPr>
              <a:t>”。</a:t>
            </a:r>
            <a:br>
              <a:rPr lang="zh-CN" altLang="en-US" sz="2800" spc="0">
                <a:solidFill>
                  <a:srgbClr val="000066"/>
                </a:solidFill>
                <a:latin typeface="楷体" pitchFamily="49" charset="-122"/>
                <a:ea typeface="楷体" pitchFamily="49" charset="-122"/>
              </a:rPr>
            </a:br>
            <a:r>
              <a:rPr lang="en-US" altLang="en-US" sz="2800" b="0" spc="0">
                <a:solidFill>
                  <a:srgbClr val="000066"/>
                </a:solidFill>
                <a:latin typeface="微软雅黑" panose="020b0503020204020204" pitchFamily="34" charset="-122"/>
                <a:ea typeface="微软雅黑" panose="020b0503020204020204" pitchFamily="34" charset="-122"/>
                <a:sym typeface="+mn-ea"/>
              </a:rPr>
              <a:t>第二部分</a:t>
            </a:r>
            <a:r>
              <a:rPr lang="en-US" altLang="zh-CN" sz="2800" u="sng" spc="0">
                <a:solidFill>
                  <a:srgbClr val="000066"/>
                </a:solidFill>
                <a:latin typeface="微软雅黑" panose="020b0503020204020204" pitchFamily="34" charset="-122"/>
                <a:ea typeface="微软雅黑" panose="020b0503020204020204" pitchFamily="34" charset="-122"/>
                <a:sym typeface="+mn-ea"/>
              </a:rPr>
              <a:t>(8-9)</a:t>
            </a:r>
            <a:r>
              <a:rPr lang="en-US" altLang="en-US" sz="2800" b="0" spc="0">
                <a:solidFill>
                  <a:srgbClr val="000066"/>
                </a:solidFill>
                <a:latin typeface="微软雅黑" panose="020b0503020204020204" pitchFamily="34" charset="-122"/>
                <a:ea typeface="微软雅黑" panose="020b0503020204020204" pitchFamily="34" charset="-122"/>
                <a:sym typeface="+mn-ea"/>
              </a:rPr>
              <a:t>：</a:t>
            </a:r>
            <a:r>
              <a:rPr lang="en-US" altLang="en-US" sz="2800" b="0" spc="0">
                <a:solidFill>
                  <a:srgbClr val="000066"/>
                </a:solidFill>
                <a:latin typeface="楷体" pitchFamily="49" charset="-122"/>
                <a:ea typeface="楷体" pitchFamily="49" charset="-122"/>
                <a:sym typeface="+mn-ea"/>
              </a:rPr>
              <a:t>以“大宅子”为喻，说明“拿来主义”者应该</a:t>
            </a:r>
            <a:r>
              <a:rPr lang="en-US" altLang="en-US" sz="2800" u="sng" spc="0">
                <a:solidFill>
                  <a:srgbClr val="FF0000"/>
                </a:solidFill>
                <a:latin typeface="楷体" pitchFamily="49" charset="-122"/>
                <a:ea typeface="楷体" pitchFamily="49" charset="-122"/>
                <a:sym typeface="+mn-ea"/>
              </a:rPr>
              <a:t>如何</a:t>
            </a:r>
            <a:r>
              <a:rPr lang="en-US" altLang="en-US" sz="2800" u="sng">
                <a:solidFill>
                  <a:srgbClr val="FF0000"/>
                </a:solidFill>
                <a:latin typeface="楷体" pitchFamily="49" charset="-122"/>
                <a:ea typeface="楷体" pitchFamily="49" charset="-122"/>
                <a:sym typeface="+mn-ea"/>
              </a:rPr>
              <a:t>“拿来</a:t>
            </a:r>
            <a:r>
              <a:rPr lang="en-US" altLang="en-US" sz="2800">
                <a:solidFill>
                  <a:srgbClr val="FF0000"/>
                </a:solidFill>
                <a:latin typeface="楷体" pitchFamily="49" charset="-122"/>
                <a:ea typeface="楷体" pitchFamily="49" charset="-122"/>
                <a:sym typeface="+mn-ea"/>
              </a:rPr>
              <a:t>”</a:t>
            </a:r>
            <a:r>
              <a:rPr lang="en-US" altLang="en-US" sz="2800">
                <a:solidFill>
                  <a:srgbClr val="000066"/>
                </a:solidFill>
                <a:latin typeface="楷体" pitchFamily="49" charset="-122"/>
                <a:ea typeface="楷体" pitchFamily="49" charset="-122"/>
                <a:sym typeface="+mn-ea"/>
              </a:rPr>
              <a:t>？</a:t>
            </a:r>
            <a:br>
              <a:rPr lang="en-US" altLang="zh-CN" sz="2800">
                <a:solidFill>
                  <a:srgbClr val="000066"/>
                </a:solidFill>
                <a:latin typeface="楷体" pitchFamily="49" charset="-122"/>
                <a:ea typeface="楷体" pitchFamily="49" charset="-122"/>
                <a:sym typeface="+mn-ea"/>
              </a:rPr>
            </a:br>
            <a:r>
              <a:rPr lang="en-US" altLang="en-US" sz="2800" b="0">
                <a:solidFill>
                  <a:srgbClr val="000066"/>
                </a:solidFill>
                <a:latin typeface="微软雅黑" panose="020b0503020204020204" pitchFamily="34" charset="-122"/>
                <a:ea typeface="微软雅黑" panose="020b0503020204020204" pitchFamily="34" charset="-122"/>
                <a:sym typeface="+mn-ea"/>
              </a:rPr>
              <a:t>第三部分</a:t>
            </a:r>
            <a:r>
              <a:rPr lang="en-US" altLang="zh-CN" sz="2800" u="sng">
                <a:solidFill>
                  <a:srgbClr val="000066"/>
                </a:solidFill>
                <a:latin typeface="微软雅黑" panose="020b0503020204020204" pitchFamily="34" charset="-122"/>
                <a:ea typeface="微软雅黑" panose="020b0503020204020204" pitchFamily="34" charset="-122"/>
                <a:sym typeface="+mn-ea"/>
              </a:rPr>
              <a:t>(10)</a:t>
            </a:r>
            <a:r>
              <a:rPr lang="en-US" altLang="en-US" sz="2800" b="0">
                <a:solidFill>
                  <a:srgbClr val="000066"/>
                </a:solidFill>
                <a:latin typeface="微软雅黑" panose="020b0503020204020204" pitchFamily="34" charset="-122"/>
                <a:ea typeface="微软雅黑" panose="020b0503020204020204" pitchFamily="34" charset="-122"/>
                <a:sym typeface="+mn-ea"/>
              </a:rPr>
              <a:t>：</a:t>
            </a:r>
            <a:r>
              <a:rPr lang="en-US" altLang="en-US" sz="2800">
                <a:solidFill>
                  <a:srgbClr val="000066"/>
                </a:solidFill>
                <a:latin typeface="楷体" pitchFamily="49" charset="-122"/>
                <a:ea typeface="楷体" pitchFamily="49" charset="-122"/>
                <a:sym typeface="+mn-ea"/>
              </a:rPr>
              <a:t>总结全文，说明实行“拿来主义”的重要</a:t>
            </a:r>
            <a:r>
              <a:rPr lang="en-US" altLang="en-US" sz="2800" u="sng">
                <a:solidFill>
                  <a:srgbClr val="FF0000"/>
                </a:solidFill>
                <a:latin typeface="楷体" pitchFamily="49" charset="-122"/>
                <a:ea typeface="楷体" pitchFamily="49" charset="-122"/>
                <a:sym typeface="+mn-ea"/>
              </a:rPr>
              <a:t>意义</a:t>
            </a:r>
            <a:r>
              <a:rPr lang="en-US" altLang="en-US" sz="2800">
                <a:solidFill>
                  <a:srgbClr val="003300"/>
                </a:solidFill>
                <a:latin typeface="楷体" pitchFamily="49" charset="-122"/>
                <a:ea typeface="楷体" pitchFamily="49" charset="-122"/>
                <a:sym typeface="+mn-ea"/>
              </a:rPr>
              <a:t>（“新宅子”、“新主人”、“新文艺”）</a:t>
            </a:r>
            <a:r>
              <a:rPr lang="en-US" altLang="en-US" sz="2800" b="0">
                <a:solidFill>
                  <a:srgbClr val="000066"/>
                </a:solidFill>
                <a:latin typeface="楷体" pitchFamily="49" charset="-122"/>
                <a:ea typeface="楷体" pitchFamily="49" charset="-122"/>
                <a:sym typeface="+mn-ea"/>
              </a:rPr>
              <a:t>。</a:t>
            </a:r>
            <a:br>
              <a:rPr lang="zh-CN" altLang="en-US" sz="2800" b="0">
                <a:solidFill>
                  <a:srgbClr val="000066"/>
                </a:solidFill>
                <a:latin typeface="楷体" pitchFamily="49" charset="-122"/>
                <a:ea typeface="楷体" pitchFamily="49" charset="-122"/>
              </a:rPr>
            </a:br>
            <a:endParaRPr lang="en-US" altLang="en-US" sz="2800" b="0">
              <a:latin typeface="楷体" pitchFamily="49" charset="-122"/>
              <a:ea typeface="楷体" pitchFamily="49" charset="-122"/>
            </a:endParaRPr>
          </a:p>
        </p:txBody>
      </p:sp>
      <p:sp>
        <p:nvSpPr>
          <p:cNvPr id="52227" name="文本占位符 2" title=""/>
          <p:cNvSpPr>
            <a:spLocks noGrp="1"/>
          </p:cNvSpPr>
          <p:nvPr>
            <p:ph type="body" idx="1"/>
          </p:nvPr>
        </p:nvSpPr>
        <p:spPr>
          <a:xfrm>
            <a:off x="287338" y="431800"/>
            <a:ext cx="7772400" cy="1500188"/>
          </a:xfrm>
          <a:noFill/>
          <a:ln>
            <a:miter lim="800000"/>
          </a:ln>
        </p:spPr>
        <p:txBody>
          <a:bodyPr wrap="square" lIns="91440" tIns="45720" rIns="91440" bIns="45720" anchor="b" anchorCtr="0">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a:buNone/>
            </a:pPr>
            <a:r>
              <a:rPr lang="zh-CN" altLang="en-US" sz="5400" b="1">
                <a:solidFill>
                  <a:srgbClr val="FF0000"/>
                </a:solidFill>
                <a:latin typeface="微软雅黑" panose="020b0503020204020204" pitchFamily="34" charset="-122"/>
                <a:ea typeface="微软雅黑" panose="020b0503020204020204" pitchFamily="34" charset="-122"/>
              </a:rPr>
              <a:t>理清文章思路</a:t>
            </a:r>
            <a:endParaRPr lang="zh-CN" altLang="en-US" sz="5400" b="1">
              <a:solidFill>
                <a:srgbClr val="FF0000"/>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animEffect transition="in" filter="blinds(horizontal)">
                                      <p:cBhvr>
                                        <p:cTn id="7" dur="500"/>
                                        <p:tgtEl>
                                          <p:spTgt spid="5222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2226"/>
                                        </p:tgtEl>
                                        <p:attrNameLst>
                                          <p:attrName>style.visibility</p:attrName>
                                        </p:attrNameLst>
                                      </p:cBhvr>
                                      <p:to>
                                        <p:strVal val="visible"/>
                                      </p:to>
                                    </p:set>
                                    <p:animEffect transition="in" filter="blinds(horizontal)">
                                      <p:cBhvr>
                                        <p:cTn id="12" dur="500"/>
                                        <p:tgtEl>
                                          <p:spTgt spid="522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p:bldP spid="52227" grpId="0" build="p"/>
    </p:bldLs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53250" name="标题 1" title=""/>
          <p:cNvSpPr>
            <a:spLocks noGrp="1"/>
          </p:cNvSpPr>
          <p:nvPr>
            <p:ph type="title"/>
          </p:nvPr>
        </p:nvSpPr>
        <p:spPr>
          <a:xfrm>
            <a:off x="722313" y="2643188"/>
            <a:ext cx="7772400" cy="3125787"/>
          </a:xfrm>
          <a:prstGeom prst="rect">
            <a:avLst/>
          </a:prstGeom>
        </p:spPr>
        <p:txBody>
          <a:bodyPr vert="horz" wrap="square" lIns="91440" tIns="45720" rIns="91440" bIns="45720" numCol="1" anchor="t"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3600" b="1" i="0" u="none" baseline="0">
                <a:solidFill>
                  <a:schemeClr val="tx2"/>
                </a:solidFill>
                <a:latin typeface="Arial" pitchFamily="34" charset="0"/>
                <a:ea typeface="宋体" pitchFamily="2" charset="-122"/>
                <a:cs typeface="+mj-cs"/>
              </a:defRPr>
            </a:lvl1pPr>
          </a:lstStyle>
          <a:p>
            <a:pPr marL="0" lvl="0" indent="0" hangingPunct="0">
              <a:lnSpc>
                <a:spcPct val="200000"/>
              </a:lnSpc>
            </a:pPr>
            <a:r>
              <a:rPr lang="en-US" altLang="zh-CN" sz="6000" spc="0">
                <a:solidFill>
                  <a:srgbClr val="7030A0"/>
                </a:solidFill>
                <a:latin typeface="微软雅黑" panose="020b0503020204020204" pitchFamily="34" charset="-122"/>
                <a:ea typeface="微软雅黑" panose="020b0503020204020204" pitchFamily="34" charset="-122"/>
              </a:rPr>
              <a:t>——</a:t>
            </a:r>
            <a:r>
              <a:rPr lang="en-US" altLang="en-US" sz="6000" spc="0">
                <a:solidFill>
                  <a:srgbClr val="7030A0"/>
                </a:solidFill>
                <a:latin typeface="微软雅黑" panose="020b0503020204020204" pitchFamily="34" charset="-122"/>
                <a:ea typeface="微软雅黑" panose="020b0503020204020204" pitchFamily="34" charset="-122"/>
              </a:rPr>
              <a:t>文化遗产</a:t>
            </a:r>
            <a:r>
              <a:rPr lang="en-US" altLang="en-US" sz="3600" i="1" u="sng" spc="0">
                <a:solidFill>
                  <a:srgbClr val="0A85FF"/>
                </a:solidFill>
                <a:latin typeface="微软雅黑" panose="020b0503020204020204" pitchFamily="34" charset="-122"/>
                <a:ea typeface="微软雅黑" panose="020b0503020204020204" pitchFamily="34" charset="-122"/>
              </a:rPr>
              <a:t>（</a:t>
            </a:r>
            <a:r>
              <a:rPr lang="en-US" altLang="en-US" sz="3600" i="1" u="sng" spc="0">
                <a:solidFill>
                  <a:srgbClr val="FF0000"/>
                </a:solidFill>
                <a:latin typeface="微软雅黑" panose="020b0503020204020204" pitchFamily="34" charset="-122"/>
                <a:ea typeface="微软雅黑" panose="020b0503020204020204" pitchFamily="34" charset="-122"/>
              </a:rPr>
              <a:t>西方</a:t>
            </a:r>
            <a:r>
              <a:rPr lang="en-US" altLang="en-US" sz="3600" i="1" u="sng" spc="0">
                <a:solidFill>
                  <a:srgbClr val="0A85FF"/>
                </a:solidFill>
                <a:latin typeface="微软雅黑" panose="020b0503020204020204" pitchFamily="34" charset="-122"/>
                <a:ea typeface="微软雅黑" panose="020b0503020204020204" pitchFamily="34" charset="-122"/>
              </a:rPr>
              <a:t>外来文化、</a:t>
            </a:r>
            <a:r>
              <a:rPr lang="en-US" altLang="en-US" sz="3600" i="1" u="sng" spc="0">
                <a:solidFill>
                  <a:srgbClr val="FF0000"/>
                </a:solidFill>
                <a:latin typeface="微软雅黑" panose="020b0503020204020204" pitchFamily="34" charset="-122"/>
                <a:ea typeface="微软雅黑" panose="020b0503020204020204" pitchFamily="34" charset="-122"/>
              </a:rPr>
              <a:t>我国</a:t>
            </a:r>
            <a:r>
              <a:rPr lang="en-US" altLang="en-US" sz="3600" i="1" u="sng" spc="0">
                <a:solidFill>
                  <a:srgbClr val="0A85FF"/>
                </a:solidFill>
                <a:latin typeface="微软雅黑" panose="020b0503020204020204" pitchFamily="34" charset="-122"/>
                <a:ea typeface="微软雅黑" panose="020b0503020204020204" pitchFamily="34" charset="-122"/>
              </a:rPr>
              <a:t>的文化遗产）</a:t>
            </a:r>
            <a:endParaRPr lang="en-US" altLang="en-US" i="1" u="sng">
              <a:solidFill>
                <a:srgbClr val="0A85FF"/>
              </a:solidFill>
              <a:latin typeface="微软雅黑" panose="020b0503020204020204" pitchFamily="34" charset="-122"/>
              <a:ea typeface="微软雅黑" panose="020b0503020204020204" pitchFamily="34" charset="-122"/>
            </a:endParaRPr>
          </a:p>
        </p:txBody>
      </p:sp>
      <p:sp>
        <p:nvSpPr>
          <p:cNvPr id="53251" name="文本占位符 2" title=""/>
          <p:cNvSpPr>
            <a:spLocks noGrp="1"/>
          </p:cNvSpPr>
          <p:nvPr>
            <p:ph type="body" idx="1"/>
          </p:nvPr>
        </p:nvSpPr>
        <p:spPr>
          <a:xfrm>
            <a:off x="406400" y="682625"/>
            <a:ext cx="8558213" cy="1276350"/>
          </a:xfrm>
          <a:noFill/>
          <a:ln>
            <a:miter lim="800000"/>
          </a:ln>
        </p:spPr>
        <p:txBody>
          <a:bodyPr wrap="square" lIns="91440" tIns="45720" rIns="91440" bIns="45720" anchor="b" anchorCtr="0">
            <a:noAutofit/>
          </a:bodyPr>
          <a:lstStyle>
            <a:lvl1pPr marL="342900" indent="-3429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Pct val="75000"/>
              <a:buFontTx/>
              <a:buChar char="–"/>
              <a:defRPr kumimoji="0" lang="zh-CN" altLang="en-US" sz="24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1"/>
              </a:buClr>
              <a:buSzPct val="80000"/>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tx1"/>
              </a:buClr>
              <a:buSzPct val="65000"/>
              <a:buFont typeface="Wingdings" pitchFamily="2" charset="2"/>
              <a:buChar char="l"/>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6pPr>
            <a:lvl7pPr marL="29718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7pPr>
            <a:lvl8pPr marL="34290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8pPr>
            <a:lvl9pPr marL="3886200" indent="-228600" algn="l" rtl="0" fontAlgn="base">
              <a:spcBef>
                <a:spcPct val="20000"/>
              </a:spcBef>
              <a:spcAft>
                <a:spcPct val="0"/>
              </a:spcAft>
              <a:buClr>
                <a:schemeClr val="tx1"/>
              </a:buClr>
              <a:buSzPct val="65000"/>
              <a:buFont typeface="Wingdings" pitchFamily="2" charset="2"/>
              <a:buChar char="l"/>
              <a:defRPr lang="zh-CN" altLang="en-US" sz="2000">
                <a:solidFill>
                  <a:schemeClr val="tx1"/>
                </a:solidFill>
                <a:latin typeface="+mn-lt"/>
                <a:ea typeface="+mn-ea"/>
              </a:defRPr>
            </a:lvl9pPr>
          </a:lstStyle>
          <a:p>
            <a:pPr marL="0" lvl="0" indent="0">
              <a:buNone/>
            </a:pPr>
            <a:r>
              <a:rPr lang="zh-CN" altLang="en-US" sz="3600">
                <a:latin typeface="微软雅黑" panose="020b0503020204020204" pitchFamily="34" charset="-122"/>
                <a:ea typeface="微软雅黑" panose="020b0503020204020204" pitchFamily="34" charset="-122"/>
              </a:rPr>
              <a:t>阅读文章</a:t>
            </a:r>
            <a:r>
              <a:rPr lang="zh-CN" altLang="en-US" sz="3600" b="1" u="sng">
                <a:latin typeface="微软雅黑" panose="020b0503020204020204" pitchFamily="34" charset="-122"/>
                <a:ea typeface="微软雅黑" panose="020b0503020204020204" pitchFamily="34" charset="-122"/>
              </a:rPr>
              <a:t>第</a:t>
            </a:r>
            <a:r>
              <a:rPr lang="en-US" altLang="zh-CN" sz="3600" b="1" u="sng">
                <a:solidFill>
                  <a:srgbClr val="FF0000"/>
                </a:solidFill>
                <a:latin typeface="微软雅黑" panose="020b0503020204020204" pitchFamily="34" charset="-122"/>
                <a:ea typeface="微软雅黑" panose="020b0503020204020204" pitchFamily="34" charset="-122"/>
              </a:rPr>
              <a:t>8</a:t>
            </a:r>
            <a:r>
              <a:rPr lang="zh-CN" altLang="en-US" sz="3600" b="1" u="sng">
                <a:latin typeface="微软雅黑" panose="020b0503020204020204" pitchFamily="34" charset="-122"/>
                <a:ea typeface="微软雅黑" panose="020b0503020204020204" pitchFamily="34" charset="-122"/>
              </a:rPr>
              <a:t>段</a:t>
            </a:r>
            <a:r>
              <a:rPr lang="zh-CN" altLang="en-US" sz="3600">
                <a:latin typeface="微软雅黑" panose="020b0503020204020204" pitchFamily="34" charset="-122"/>
                <a:ea typeface="微软雅黑" panose="020b0503020204020204" pitchFamily="34" charset="-122"/>
              </a:rPr>
              <a:t>，说说</a:t>
            </a:r>
            <a:r>
              <a:rPr lang="en-US" altLang="zh-CN" sz="3600" b="1">
                <a:solidFill>
                  <a:srgbClr val="FF0000"/>
                </a:solidFill>
                <a:latin typeface="微软雅黑" panose="020b0503020204020204" pitchFamily="34" charset="-122"/>
                <a:ea typeface="微软雅黑" panose="020b0503020204020204" pitchFamily="34" charset="-122"/>
              </a:rPr>
              <a:t>“</a:t>
            </a:r>
            <a:r>
              <a:rPr lang="zh-CN" altLang="en-US" sz="3600" b="1">
                <a:solidFill>
                  <a:srgbClr val="FF0000"/>
                </a:solidFill>
                <a:latin typeface="微软雅黑" panose="020b0503020204020204" pitchFamily="34" charset="-122"/>
                <a:ea typeface="微软雅黑" panose="020b0503020204020204" pitchFamily="34" charset="-122"/>
              </a:rPr>
              <a:t>大宅子</a:t>
            </a:r>
            <a:r>
              <a:rPr lang="en-US" altLang="zh-CN" sz="3600" b="1">
                <a:solidFill>
                  <a:srgbClr val="FF0000"/>
                </a:solidFill>
                <a:latin typeface="微软雅黑" panose="020b0503020204020204" pitchFamily="34" charset="-122"/>
                <a:ea typeface="微软雅黑" panose="020b0503020204020204" pitchFamily="34" charset="-122"/>
              </a:rPr>
              <a:t>”</a:t>
            </a:r>
            <a:r>
              <a:rPr lang="zh-CN" altLang="en-US" sz="3600">
                <a:latin typeface="微软雅黑" panose="020b0503020204020204" pitchFamily="34" charset="-122"/>
                <a:ea typeface="微软雅黑" panose="020b0503020204020204" pitchFamily="34" charset="-122"/>
              </a:rPr>
              <a:t>比喻什么？</a:t>
            </a:r>
            <a:endParaRPr lang="zh-CN" altLang="en-US" sz="3600">
              <a:latin typeface="微软雅黑" panose="020b0503020204020204" pitchFamily="34" charset="-122"/>
              <a:ea typeface="微软雅黑" panose="020b0503020204020204" pitchFamily="34" charset="-122"/>
            </a:endParaRPr>
          </a:p>
        </p:txBody>
      </p:sp>
      <p:pic>
        <p:nvPicPr>
          <p:cNvPr id="2" name="Picture 2"/>
          <p:cNvPicPr>
            <a:picLocks noChangeAspect="1"/>
          </p:cNvPicPr>
          <p:nvPr/>
        </p:nvPicPr>
        <p:blipFill>
          <a:blip r:embed="rId2"/>
          <a:stretch>
            <a:fillRect/>
          </a:stretch>
        </p:blipFill>
        <p:spPr>
          <a:xfrm flipH="1">
            <a:off x="12204700" y="108458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animEffect transition="in" filter="blinds(horizontal)">
                                      <p:cBhvr>
                                        <p:cTn id="7" dur="500"/>
                                        <p:tgtEl>
                                          <p:spTgt spid="532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3250"/>
                                        </p:tgtEl>
                                        <p:attrNameLst>
                                          <p:attrName>style.visibility</p:attrName>
                                        </p:attrNameLst>
                                      </p:cBhvr>
                                      <p:to>
                                        <p:strVal val="visible"/>
                                      </p:to>
                                    </p:set>
                                    <p:animEffect transition="in" filter="blinds(horizontal)">
                                      <p:cBhvr>
                                        <p:cTn id="12" dur="500"/>
                                        <p:tgtEl>
                                          <p:spTgt spid="532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0" grpId="0"/>
    </p:bld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https://d.book118.com/438126134110006042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默认设计模板">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4_Capsules">
  <a:themeElements>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fontScheme name="Capsules">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Capsules 2">
        <a:dk1>
          <a:srgbClr val="000000"/>
        </a:dk1>
        <a:lt1>
          <a:srgbClr val="FFFFFF"/>
        </a:lt1>
        <a:dk2>
          <a:srgbClr val="000000"/>
        </a:dk2>
        <a:lt2>
          <a:srgbClr val="808000"/>
        </a:lt2>
        <a:accent1>
          <a:srgbClr val="FFCC99"/>
        </a:accent1>
        <a:accent2>
          <a:srgbClr val="99CC00"/>
        </a:accent2>
        <a:accent3>
          <a:srgbClr val="FFFFFF"/>
        </a:accent3>
        <a:accent4>
          <a:srgbClr val="000000"/>
        </a:accent4>
        <a:accent5>
          <a:srgbClr val="FFE2CA"/>
        </a:accent5>
        <a:accent6>
          <a:srgbClr val="8AB900"/>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Capsules 3">
        <a:dk1>
          <a:srgbClr val="006699"/>
        </a:dk1>
        <a:lt1>
          <a:srgbClr val="FFFFFF"/>
        </a:lt1>
        <a:dk2>
          <a:srgbClr val="6699FF"/>
        </a:dk2>
        <a:lt2>
          <a:srgbClr val="FFFFFF"/>
        </a:lt2>
        <a:accent1>
          <a:srgbClr val="33CCCC"/>
        </a:accent1>
        <a:accent2>
          <a:srgbClr val="006699"/>
        </a:accent2>
        <a:accent3>
          <a:srgbClr val="B8CAFF"/>
        </a:accent3>
        <a:accent4>
          <a:srgbClr val="DADADA"/>
        </a:accent4>
        <a:accent5>
          <a:srgbClr val="ADE2E2"/>
        </a:accent5>
        <a:accent6>
          <a:srgbClr val="005C8A"/>
        </a:accent6>
        <a:hlink>
          <a:srgbClr val="99CC00"/>
        </a:hlink>
        <a:folHlink>
          <a:srgbClr val="FFFFCC"/>
        </a:folHlink>
      </a:clrScheme>
      <a:clrMap bg1="dk2" tx1="lt1" bg2="dk1" tx2="lt2" accent1="accent1" accent2="accent2" accent3="accent3" accent4="accent4" accent5="accent5" accent6="accent6" hlink="hlink" folHlink="folHlink"/>
    </a:extraClrScheme>
    <a:extraClrScheme>
      <a:clrScheme name="Capsules 4">
        <a:dk1>
          <a:srgbClr val="000000"/>
        </a:dk1>
        <a:lt1>
          <a:srgbClr val="FFFFFF"/>
        </a:lt1>
        <a:dk2>
          <a:srgbClr val="9900CC"/>
        </a:dk2>
        <a:lt2>
          <a:srgbClr val="006600"/>
        </a:lt2>
        <a:accent1>
          <a:srgbClr val="33CC33"/>
        </a:accent1>
        <a:accent2>
          <a:srgbClr val="FFCC66"/>
        </a:accent2>
        <a:accent3>
          <a:srgbClr val="FFFFFF"/>
        </a:accent3>
        <a:accent4>
          <a:srgbClr val="000000"/>
        </a:accent4>
        <a:accent5>
          <a:srgbClr val="ADE2AD"/>
        </a:accent5>
        <a:accent6>
          <a:srgbClr val="E7B95C"/>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Capsules 5">
        <a:dk1>
          <a:srgbClr val="000066"/>
        </a:dk1>
        <a:lt1>
          <a:srgbClr val="FFFFFF"/>
        </a:lt1>
        <a:dk2>
          <a:srgbClr val="336699"/>
        </a:dk2>
        <a:lt2>
          <a:srgbClr val="FFFFEB"/>
        </a:lt2>
        <a:accent1>
          <a:srgbClr val="99CCFF"/>
        </a:accent1>
        <a:accent2>
          <a:srgbClr val="9999FF"/>
        </a:accent2>
        <a:accent3>
          <a:srgbClr val="ADB8CA"/>
        </a:accent3>
        <a:accent4>
          <a:srgbClr val="DADADA"/>
        </a:accent4>
        <a:accent5>
          <a:srgbClr val="CAE2FF"/>
        </a:accent5>
        <a:accent6>
          <a:srgbClr val="8A8AE7"/>
        </a:accent6>
        <a:hlink>
          <a:srgbClr val="CCCCFF"/>
        </a:hlink>
        <a:folHlink>
          <a:srgbClr val="C68DFF"/>
        </a:folHlink>
      </a:clrScheme>
      <a:clrMap bg1="dk2" tx1="lt1" bg2="dk1" tx2="lt2" accent1="accent1" accent2="accent2" accent3="accent3" accent4="accent4" accent5="accent5" accent6="accent6" hlink="hlink" folHlink="folHlink"/>
    </a:extraClrScheme>
    <a:extraClrScheme>
      <a:clrScheme name="Capsules 6">
        <a:dk1>
          <a:srgbClr val="808000"/>
        </a:dk1>
        <a:lt1>
          <a:srgbClr val="FFFFFF"/>
        </a:lt1>
        <a:dk2>
          <a:srgbClr val="006666"/>
        </a:dk2>
        <a:lt2>
          <a:srgbClr val="FFFFFF"/>
        </a:lt2>
        <a:accent1>
          <a:srgbClr val="FFCC66"/>
        </a:accent1>
        <a:accent2>
          <a:srgbClr val="00ACA8"/>
        </a:accent2>
        <a:accent3>
          <a:srgbClr val="AAB8B8"/>
        </a:accent3>
        <a:accent4>
          <a:srgbClr val="DADADA"/>
        </a:accent4>
        <a:accent5>
          <a:srgbClr val="FFE2B8"/>
        </a:accent5>
        <a:accent6>
          <a:srgbClr val="009B98"/>
        </a:accent6>
        <a:hlink>
          <a:srgbClr val="CCCC00"/>
        </a:hlink>
        <a:folHlink>
          <a:srgbClr val="33CCCC"/>
        </a:folHlink>
      </a:clrScheme>
      <a:clrMap bg1="dk2" tx1="lt1" bg2="dk1" tx2="lt2" accent1="accent1" accent2="accent2" accent3="accent3" accent4="accent4" accent5="accent5" accent6="accent6" hlink="hlink" folHlink="folHlink"/>
    </a:extraClrScheme>
    <a:extraClrScheme>
      <a:clrScheme name="Capsules 7">
        <a:dk1>
          <a:srgbClr val="FFFFCC"/>
        </a:dk1>
        <a:lt1>
          <a:srgbClr val="FFFFFF"/>
        </a:lt1>
        <a:dk2>
          <a:srgbClr val="660033"/>
        </a:dk2>
        <a:lt2>
          <a:srgbClr val="FFFFFF"/>
        </a:lt2>
        <a:accent1>
          <a:srgbClr val="FF9900"/>
        </a:accent1>
        <a:accent2>
          <a:srgbClr val="CC3300"/>
        </a:accent2>
        <a:accent3>
          <a:srgbClr val="B8AAAD"/>
        </a:accent3>
        <a:accent4>
          <a:srgbClr val="DADADA"/>
        </a:accent4>
        <a:accent5>
          <a:srgbClr val="FFCAAA"/>
        </a:accent5>
        <a:accent6>
          <a:srgbClr val="B92D00"/>
        </a:accent6>
        <a:hlink>
          <a:srgbClr val="FFCC00"/>
        </a:hlink>
        <a:folHlink>
          <a:srgbClr val="FFCC99"/>
        </a:folHlink>
      </a:clrScheme>
      <a:clrMap bg1="dk2" tx1="lt1" bg2="dk1" tx2="lt2" accent1="accent1" accent2="accent2" accent3="accent3" accent4="accent4" accent5="accent5" accent6="accent6" hlink="hlink" folHlink="folHlink"/>
    </a:extraClrScheme>
    <a:extraClrScheme>
      <a:clrScheme name="Capsules 8">
        <a:dk1>
          <a:srgbClr val="FF0000"/>
        </a:dk1>
        <a:lt1>
          <a:srgbClr val="FFFFFF"/>
        </a:lt1>
        <a:dk2>
          <a:srgbClr val="000000"/>
        </a:dk2>
        <a:lt2>
          <a:srgbClr val="FFFFFF"/>
        </a:lt2>
        <a:accent1>
          <a:srgbClr val="FFCC00"/>
        </a:accent1>
        <a:accent2>
          <a:srgbClr val="CC3300"/>
        </a:accent2>
        <a:accent3>
          <a:srgbClr val="AAAAAA"/>
        </a:accent3>
        <a:accent4>
          <a:srgbClr val="DADADA"/>
        </a:accent4>
        <a:accent5>
          <a:srgbClr val="FFE2AA"/>
        </a:accent5>
        <a:accent6>
          <a:srgbClr val="B92D00"/>
        </a:accent6>
        <a:hlink>
          <a:srgbClr val="FF6600"/>
        </a:hlink>
        <a:folHlink>
          <a:srgbClr val="FF7C8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3_Capsules">
  <a:themeElements>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fontScheme name="Capsules">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Capsules 2">
        <a:dk1>
          <a:srgbClr val="000000"/>
        </a:dk1>
        <a:lt1>
          <a:srgbClr val="FFFFFF"/>
        </a:lt1>
        <a:dk2>
          <a:srgbClr val="000000"/>
        </a:dk2>
        <a:lt2>
          <a:srgbClr val="808000"/>
        </a:lt2>
        <a:accent1>
          <a:srgbClr val="FFCC99"/>
        </a:accent1>
        <a:accent2>
          <a:srgbClr val="99CC00"/>
        </a:accent2>
        <a:accent3>
          <a:srgbClr val="FFFFFF"/>
        </a:accent3>
        <a:accent4>
          <a:srgbClr val="000000"/>
        </a:accent4>
        <a:accent5>
          <a:srgbClr val="FFE2CA"/>
        </a:accent5>
        <a:accent6>
          <a:srgbClr val="8AB900"/>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Capsules 3">
        <a:dk1>
          <a:srgbClr val="006699"/>
        </a:dk1>
        <a:lt1>
          <a:srgbClr val="FFFFFF"/>
        </a:lt1>
        <a:dk2>
          <a:srgbClr val="6699FF"/>
        </a:dk2>
        <a:lt2>
          <a:srgbClr val="FFFFFF"/>
        </a:lt2>
        <a:accent1>
          <a:srgbClr val="33CCCC"/>
        </a:accent1>
        <a:accent2>
          <a:srgbClr val="006699"/>
        </a:accent2>
        <a:accent3>
          <a:srgbClr val="B8CAFF"/>
        </a:accent3>
        <a:accent4>
          <a:srgbClr val="DADADA"/>
        </a:accent4>
        <a:accent5>
          <a:srgbClr val="ADE2E2"/>
        </a:accent5>
        <a:accent6>
          <a:srgbClr val="005C8A"/>
        </a:accent6>
        <a:hlink>
          <a:srgbClr val="99CC00"/>
        </a:hlink>
        <a:folHlink>
          <a:srgbClr val="FFFFCC"/>
        </a:folHlink>
      </a:clrScheme>
      <a:clrMap bg1="dk2" tx1="lt1" bg2="dk1" tx2="lt2" accent1="accent1" accent2="accent2" accent3="accent3" accent4="accent4" accent5="accent5" accent6="accent6" hlink="hlink" folHlink="folHlink"/>
    </a:extraClrScheme>
    <a:extraClrScheme>
      <a:clrScheme name="Capsules 4">
        <a:dk1>
          <a:srgbClr val="000000"/>
        </a:dk1>
        <a:lt1>
          <a:srgbClr val="FFFFFF"/>
        </a:lt1>
        <a:dk2>
          <a:srgbClr val="9900CC"/>
        </a:dk2>
        <a:lt2>
          <a:srgbClr val="006600"/>
        </a:lt2>
        <a:accent1>
          <a:srgbClr val="33CC33"/>
        </a:accent1>
        <a:accent2>
          <a:srgbClr val="FFCC66"/>
        </a:accent2>
        <a:accent3>
          <a:srgbClr val="FFFFFF"/>
        </a:accent3>
        <a:accent4>
          <a:srgbClr val="000000"/>
        </a:accent4>
        <a:accent5>
          <a:srgbClr val="ADE2AD"/>
        </a:accent5>
        <a:accent6>
          <a:srgbClr val="E7B95C"/>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Capsules 5">
        <a:dk1>
          <a:srgbClr val="000066"/>
        </a:dk1>
        <a:lt1>
          <a:srgbClr val="FFFFFF"/>
        </a:lt1>
        <a:dk2>
          <a:srgbClr val="336699"/>
        </a:dk2>
        <a:lt2>
          <a:srgbClr val="FFFFEB"/>
        </a:lt2>
        <a:accent1>
          <a:srgbClr val="99CCFF"/>
        </a:accent1>
        <a:accent2>
          <a:srgbClr val="9999FF"/>
        </a:accent2>
        <a:accent3>
          <a:srgbClr val="ADB8CA"/>
        </a:accent3>
        <a:accent4>
          <a:srgbClr val="DADADA"/>
        </a:accent4>
        <a:accent5>
          <a:srgbClr val="CAE2FF"/>
        </a:accent5>
        <a:accent6>
          <a:srgbClr val="8A8AE7"/>
        </a:accent6>
        <a:hlink>
          <a:srgbClr val="CCCCFF"/>
        </a:hlink>
        <a:folHlink>
          <a:srgbClr val="C68DFF"/>
        </a:folHlink>
      </a:clrScheme>
      <a:clrMap bg1="dk2" tx1="lt1" bg2="dk1" tx2="lt2" accent1="accent1" accent2="accent2" accent3="accent3" accent4="accent4" accent5="accent5" accent6="accent6" hlink="hlink" folHlink="folHlink"/>
    </a:extraClrScheme>
    <a:extraClrScheme>
      <a:clrScheme name="Capsules 6">
        <a:dk1>
          <a:srgbClr val="808000"/>
        </a:dk1>
        <a:lt1>
          <a:srgbClr val="FFFFFF"/>
        </a:lt1>
        <a:dk2>
          <a:srgbClr val="006666"/>
        </a:dk2>
        <a:lt2>
          <a:srgbClr val="FFFFFF"/>
        </a:lt2>
        <a:accent1>
          <a:srgbClr val="FFCC66"/>
        </a:accent1>
        <a:accent2>
          <a:srgbClr val="00ACA8"/>
        </a:accent2>
        <a:accent3>
          <a:srgbClr val="AAB8B8"/>
        </a:accent3>
        <a:accent4>
          <a:srgbClr val="DADADA"/>
        </a:accent4>
        <a:accent5>
          <a:srgbClr val="FFE2B8"/>
        </a:accent5>
        <a:accent6>
          <a:srgbClr val="009B98"/>
        </a:accent6>
        <a:hlink>
          <a:srgbClr val="CCCC00"/>
        </a:hlink>
        <a:folHlink>
          <a:srgbClr val="33CCCC"/>
        </a:folHlink>
      </a:clrScheme>
      <a:clrMap bg1="dk2" tx1="lt1" bg2="dk1" tx2="lt2" accent1="accent1" accent2="accent2" accent3="accent3" accent4="accent4" accent5="accent5" accent6="accent6" hlink="hlink" folHlink="folHlink"/>
    </a:extraClrScheme>
    <a:extraClrScheme>
      <a:clrScheme name="Capsules 7">
        <a:dk1>
          <a:srgbClr val="FFFFCC"/>
        </a:dk1>
        <a:lt1>
          <a:srgbClr val="FFFFFF"/>
        </a:lt1>
        <a:dk2>
          <a:srgbClr val="660033"/>
        </a:dk2>
        <a:lt2>
          <a:srgbClr val="FFFFFF"/>
        </a:lt2>
        <a:accent1>
          <a:srgbClr val="FF9900"/>
        </a:accent1>
        <a:accent2>
          <a:srgbClr val="CC3300"/>
        </a:accent2>
        <a:accent3>
          <a:srgbClr val="B8AAAD"/>
        </a:accent3>
        <a:accent4>
          <a:srgbClr val="DADADA"/>
        </a:accent4>
        <a:accent5>
          <a:srgbClr val="FFCAAA"/>
        </a:accent5>
        <a:accent6>
          <a:srgbClr val="B92D00"/>
        </a:accent6>
        <a:hlink>
          <a:srgbClr val="FFCC00"/>
        </a:hlink>
        <a:folHlink>
          <a:srgbClr val="FFCC99"/>
        </a:folHlink>
      </a:clrScheme>
      <a:clrMap bg1="dk2" tx1="lt1" bg2="dk1" tx2="lt2" accent1="accent1" accent2="accent2" accent3="accent3" accent4="accent4" accent5="accent5" accent6="accent6" hlink="hlink" folHlink="folHlink"/>
    </a:extraClrScheme>
    <a:extraClrScheme>
      <a:clrScheme name="Capsules 8">
        <a:dk1>
          <a:srgbClr val="FF0000"/>
        </a:dk1>
        <a:lt1>
          <a:srgbClr val="FFFFFF"/>
        </a:lt1>
        <a:dk2>
          <a:srgbClr val="000000"/>
        </a:dk2>
        <a:lt2>
          <a:srgbClr val="FFFFFF"/>
        </a:lt2>
        <a:accent1>
          <a:srgbClr val="FFCC00"/>
        </a:accent1>
        <a:accent2>
          <a:srgbClr val="CC3300"/>
        </a:accent2>
        <a:accent3>
          <a:srgbClr val="AAAAAA"/>
        </a:accent3>
        <a:accent4>
          <a:srgbClr val="DADADA"/>
        </a:accent4>
        <a:accent5>
          <a:srgbClr val="FFE2AA"/>
        </a:accent5>
        <a:accent6>
          <a:srgbClr val="B92D00"/>
        </a:accent6>
        <a:hlink>
          <a:srgbClr val="FF6600"/>
        </a:hlink>
        <a:folHlink>
          <a:srgbClr val="FF7C8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Capsules">
  <a:themeElements>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fontScheme name="Capsules">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Capsules 2">
        <a:dk1>
          <a:srgbClr val="000000"/>
        </a:dk1>
        <a:lt1>
          <a:srgbClr val="FFFFFF"/>
        </a:lt1>
        <a:dk2>
          <a:srgbClr val="000000"/>
        </a:dk2>
        <a:lt2>
          <a:srgbClr val="808000"/>
        </a:lt2>
        <a:accent1>
          <a:srgbClr val="FFCC99"/>
        </a:accent1>
        <a:accent2>
          <a:srgbClr val="99CC00"/>
        </a:accent2>
        <a:accent3>
          <a:srgbClr val="FFFFFF"/>
        </a:accent3>
        <a:accent4>
          <a:srgbClr val="000000"/>
        </a:accent4>
        <a:accent5>
          <a:srgbClr val="FFE2CA"/>
        </a:accent5>
        <a:accent6>
          <a:srgbClr val="8AB900"/>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Capsules 3">
        <a:dk1>
          <a:srgbClr val="006699"/>
        </a:dk1>
        <a:lt1>
          <a:srgbClr val="FFFFFF"/>
        </a:lt1>
        <a:dk2>
          <a:srgbClr val="6699FF"/>
        </a:dk2>
        <a:lt2>
          <a:srgbClr val="FFFFFF"/>
        </a:lt2>
        <a:accent1>
          <a:srgbClr val="33CCCC"/>
        </a:accent1>
        <a:accent2>
          <a:srgbClr val="006699"/>
        </a:accent2>
        <a:accent3>
          <a:srgbClr val="B8CAFF"/>
        </a:accent3>
        <a:accent4>
          <a:srgbClr val="DADADA"/>
        </a:accent4>
        <a:accent5>
          <a:srgbClr val="ADE2E2"/>
        </a:accent5>
        <a:accent6>
          <a:srgbClr val="005C8A"/>
        </a:accent6>
        <a:hlink>
          <a:srgbClr val="99CC00"/>
        </a:hlink>
        <a:folHlink>
          <a:srgbClr val="FFFFCC"/>
        </a:folHlink>
      </a:clrScheme>
      <a:clrMap bg1="dk2" tx1="lt1" bg2="dk1" tx2="lt2" accent1="accent1" accent2="accent2" accent3="accent3" accent4="accent4" accent5="accent5" accent6="accent6" hlink="hlink" folHlink="folHlink"/>
    </a:extraClrScheme>
    <a:extraClrScheme>
      <a:clrScheme name="Capsules 4">
        <a:dk1>
          <a:srgbClr val="000000"/>
        </a:dk1>
        <a:lt1>
          <a:srgbClr val="FFFFFF"/>
        </a:lt1>
        <a:dk2>
          <a:srgbClr val="9900CC"/>
        </a:dk2>
        <a:lt2>
          <a:srgbClr val="006600"/>
        </a:lt2>
        <a:accent1>
          <a:srgbClr val="33CC33"/>
        </a:accent1>
        <a:accent2>
          <a:srgbClr val="FFCC66"/>
        </a:accent2>
        <a:accent3>
          <a:srgbClr val="FFFFFF"/>
        </a:accent3>
        <a:accent4>
          <a:srgbClr val="000000"/>
        </a:accent4>
        <a:accent5>
          <a:srgbClr val="ADE2AD"/>
        </a:accent5>
        <a:accent6>
          <a:srgbClr val="E7B95C"/>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Capsules 5">
        <a:dk1>
          <a:srgbClr val="000066"/>
        </a:dk1>
        <a:lt1>
          <a:srgbClr val="FFFFFF"/>
        </a:lt1>
        <a:dk2>
          <a:srgbClr val="336699"/>
        </a:dk2>
        <a:lt2>
          <a:srgbClr val="FFFFEB"/>
        </a:lt2>
        <a:accent1>
          <a:srgbClr val="99CCFF"/>
        </a:accent1>
        <a:accent2>
          <a:srgbClr val="9999FF"/>
        </a:accent2>
        <a:accent3>
          <a:srgbClr val="ADB8CA"/>
        </a:accent3>
        <a:accent4>
          <a:srgbClr val="DADADA"/>
        </a:accent4>
        <a:accent5>
          <a:srgbClr val="CAE2FF"/>
        </a:accent5>
        <a:accent6>
          <a:srgbClr val="8A8AE7"/>
        </a:accent6>
        <a:hlink>
          <a:srgbClr val="CCCCFF"/>
        </a:hlink>
        <a:folHlink>
          <a:srgbClr val="C68DFF"/>
        </a:folHlink>
      </a:clrScheme>
      <a:clrMap bg1="dk2" tx1="lt1" bg2="dk1" tx2="lt2" accent1="accent1" accent2="accent2" accent3="accent3" accent4="accent4" accent5="accent5" accent6="accent6" hlink="hlink" folHlink="folHlink"/>
    </a:extraClrScheme>
    <a:extraClrScheme>
      <a:clrScheme name="Capsules 6">
        <a:dk1>
          <a:srgbClr val="808000"/>
        </a:dk1>
        <a:lt1>
          <a:srgbClr val="FFFFFF"/>
        </a:lt1>
        <a:dk2>
          <a:srgbClr val="006666"/>
        </a:dk2>
        <a:lt2>
          <a:srgbClr val="FFFFFF"/>
        </a:lt2>
        <a:accent1>
          <a:srgbClr val="FFCC66"/>
        </a:accent1>
        <a:accent2>
          <a:srgbClr val="00ACA8"/>
        </a:accent2>
        <a:accent3>
          <a:srgbClr val="AAB8B8"/>
        </a:accent3>
        <a:accent4>
          <a:srgbClr val="DADADA"/>
        </a:accent4>
        <a:accent5>
          <a:srgbClr val="FFE2B8"/>
        </a:accent5>
        <a:accent6>
          <a:srgbClr val="009B98"/>
        </a:accent6>
        <a:hlink>
          <a:srgbClr val="CCCC00"/>
        </a:hlink>
        <a:folHlink>
          <a:srgbClr val="33CCCC"/>
        </a:folHlink>
      </a:clrScheme>
      <a:clrMap bg1="dk2" tx1="lt1" bg2="dk1" tx2="lt2" accent1="accent1" accent2="accent2" accent3="accent3" accent4="accent4" accent5="accent5" accent6="accent6" hlink="hlink" folHlink="folHlink"/>
    </a:extraClrScheme>
    <a:extraClrScheme>
      <a:clrScheme name="Capsules 7">
        <a:dk1>
          <a:srgbClr val="FFFFCC"/>
        </a:dk1>
        <a:lt1>
          <a:srgbClr val="FFFFFF"/>
        </a:lt1>
        <a:dk2>
          <a:srgbClr val="660033"/>
        </a:dk2>
        <a:lt2>
          <a:srgbClr val="FFFFFF"/>
        </a:lt2>
        <a:accent1>
          <a:srgbClr val="FF9900"/>
        </a:accent1>
        <a:accent2>
          <a:srgbClr val="CC3300"/>
        </a:accent2>
        <a:accent3>
          <a:srgbClr val="B8AAAD"/>
        </a:accent3>
        <a:accent4>
          <a:srgbClr val="DADADA"/>
        </a:accent4>
        <a:accent5>
          <a:srgbClr val="FFCAAA"/>
        </a:accent5>
        <a:accent6>
          <a:srgbClr val="B92D00"/>
        </a:accent6>
        <a:hlink>
          <a:srgbClr val="FFCC00"/>
        </a:hlink>
        <a:folHlink>
          <a:srgbClr val="FFCC99"/>
        </a:folHlink>
      </a:clrScheme>
      <a:clrMap bg1="dk2" tx1="lt1" bg2="dk1" tx2="lt2" accent1="accent1" accent2="accent2" accent3="accent3" accent4="accent4" accent5="accent5" accent6="accent6" hlink="hlink" folHlink="folHlink"/>
    </a:extraClrScheme>
    <a:extraClrScheme>
      <a:clrScheme name="Capsules 8">
        <a:dk1>
          <a:srgbClr val="FF0000"/>
        </a:dk1>
        <a:lt1>
          <a:srgbClr val="FFFFFF"/>
        </a:lt1>
        <a:dk2>
          <a:srgbClr val="000000"/>
        </a:dk2>
        <a:lt2>
          <a:srgbClr val="FFFFFF"/>
        </a:lt2>
        <a:accent1>
          <a:srgbClr val="FFCC00"/>
        </a:accent1>
        <a:accent2>
          <a:srgbClr val="CC3300"/>
        </a:accent2>
        <a:accent3>
          <a:srgbClr val="AAAAAA"/>
        </a:accent3>
        <a:accent4>
          <a:srgbClr val="DADADA"/>
        </a:accent4>
        <a:accent5>
          <a:srgbClr val="FFE2AA"/>
        </a:accent5>
        <a:accent6>
          <a:srgbClr val="B92D00"/>
        </a:accent6>
        <a:hlink>
          <a:srgbClr val="FF6600"/>
        </a:hlink>
        <a:folHlink>
          <a:srgbClr val="FF7C8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r="http://schemas.openxmlformats.org/officeDocument/2006/relationships" xmlns:a="http://schemas.openxmlformats.org/drawingml/2006/main" name="5_Capsules">
  <a:themeElements>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fontScheme name="Capsules">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Capsules 2">
        <a:dk1>
          <a:srgbClr val="000000"/>
        </a:dk1>
        <a:lt1>
          <a:srgbClr val="FFFFFF"/>
        </a:lt1>
        <a:dk2>
          <a:srgbClr val="000000"/>
        </a:dk2>
        <a:lt2>
          <a:srgbClr val="808000"/>
        </a:lt2>
        <a:accent1>
          <a:srgbClr val="FFCC99"/>
        </a:accent1>
        <a:accent2>
          <a:srgbClr val="99CC00"/>
        </a:accent2>
        <a:accent3>
          <a:srgbClr val="FFFFFF"/>
        </a:accent3>
        <a:accent4>
          <a:srgbClr val="000000"/>
        </a:accent4>
        <a:accent5>
          <a:srgbClr val="FFE2CA"/>
        </a:accent5>
        <a:accent6>
          <a:srgbClr val="8AB900"/>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Capsules 3">
        <a:dk1>
          <a:srgbClr val="006699"/>
        </a:dk1>
        <a:lt1>
          <a:srgbClr val="FFFFFF"/>
        </a:lt1>
        <a:dk2>
          <a:srgbClr val="6699FF"/>
        </a:dk2>
        <a:lt2>
          <a:srgbClr val="FFFFFF"/>
        </a:lt2>
        <a:accent1>
          <a:srgbClr val="33CCCC"/>
        </a:accent1>
        <a:accent2>
          <a:srgbClr val="006699"/>
        </a:accent2>
        <a:accent3>
          <a:srgbClr val="B8CAFF"/>
        </a:accent3>
        <a:accent4>
          <a:srgbClr val="DADADA"/>
        </a:accent4>
        <a:accent5>
          <a:srgbClr val="ADE2E2"/>
        </a:accent5>
        <a:accent6>
          <a:srgbClr val="005C8A"/>
        </a:accent6>
        <a:hlink>
          <a:srgbClr val="99CC00"/>
        </a:hlink>
        <a:folHlink>
          <a:srgbClr val="FFFFCC"/>
        </a:folHlink>
      </a:clrScheme>
      <a:clrMap bg1="dk2" tx1="lt1" bg2="dk1" tx2="lt2" accent1="accent1" accent2="accent2" accent3="accent3" accent4="accent4" accent5="accent5" accent6="accent6" hlink="hlink" folHlink="folHlink"/>
    </a:extraClrScheme>
    <a:extraClrScheme>
      <a:clrScheme name="Capsules 4">
        <a:dk1>
          <a:srgbClr val="000000"/>
        </a:dk1>
        <a:lt1>
          <a:srgbClr val="FFFFFF"/>
        </a:lt1>
        <a:dk2>
          <a:srgbClr val="9900CC"/>
        </a:dk2>
        <a:lt2>
          <a:srgbClr val="006600"/>
        </a:lt2>
        <a:accent1>
          <a:srgbClr val="33CC33"/>
        </a:accent1>
        <a:accent2>
          <a:srgbClr val="FFCC66"/>
        </a:accent2>
        <a:accent3>
          <a:srgbClr val="FFFFFF"/>
        </a:accent3>
        <a:accent4>
          <a:srgbClr val="000000"/>
        </a:accent4>
        <a:accent5>
          <a:srgbClr val="ADE2AD"/>
        </a:accent5>
        <a:accent6>
          <a:srgbClr val="E7B95C"/>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Capsules 5">
        <a:dk1>
          <a:srgbClr val="000066"/>
        </a:dk1>
        <a:lt1>
          <a:srgbClr val="FFFFFF"/>
        </a:lt1>
        <a:dk2>
          <a:srgbClr val="336699"/>
        </a:dk2>
        <a:lt2>
          <a:srgbClr val="FFFFEB"/>
        </a:lt2>
        <a:accent1>
          <a:srgbClr val="99CCFF"/>
        </a:accent1>
        <a:accent2>
          <a:srgbClr val="9999FF"/>
        </a:accent2>
        <a:accent3>
          <a:srgbClr val="ADB8CA"/>
        </a:accent3>
        <a:accent4>
          <a:srgbClr val="DADADA"/>
        </a:accent4>
        <a:accent5>
          <a:srgbClr val="CAE2FF"/>
        </a:accent5>
        <a:accent6>
          <a:srgbClr val="8A8AE7"/>
        </a:accent6>
        <a:hlink>
          <a:srgbClr val="CCCCFF"/>
        </a:hlink>
        <a:folHlink>
          <a:srgbClr val="C68DFF"/>
        </a:folHlink>
      </a:clrScheme>
      <a:clrMap bg1="dk2" tx1="lt1" bg2="dk1" tx2="lt2" accent1="accent1" accent2="accent2" accent3="accent3" accent4="accent4" accent5="accent5" accent6="accent6" hlink="hlink" folHlink="folHlink"/>
    </a:extraClrScheme>
    <a:extraClrScheme>
      <a:clrScheme name="Capsules 6">
        <a:dk1>
          <a:srgbClr val="808000"/>
        </a:dk1>
        <a:lt1>
          <a:srgbClr val="FFFFFF"/>
        </a:lt1>
        <a:dk2>
          <a:srgbClr val="006666"/>
        </a:dk2>
        <a:lt2>
          <a:srgbClr val="FFFFFF"/>
        </a:lt2>
        <a:accent1>
          <a:srgbClr val="FFCC66"/>
        </a:accent1>
        <a:accent2>
          <a:srgbClr val="00ACA8"/>
        </a:accent2>
        <a:accent3>
          <a:srgbClr val="AAB8B8"/>
        </a:accent3>
        <a:accent4>
          <a:srgbClr val="DADADA"/>
        </a:accent4>
        <a:accent5>
          <a:srgbClr val="FFE2B8"/>
        </a:accent5>
        <a:accent6>
          <a:srgbClr val="009B98"/>
        </a:accent6>
        <a:hlink>
          <a:srgbClr val="CCCC00"/>
        </a:hlink>
        <a:folHlink>
          <a:srgbClr val="33CCCC"/>
        </a:folHlink>
      </a:clrScheme>
      <a:clrMap bg1="dk2" tx1="lt1" bg2="dk1" tx2="lt2" accent1="accent1" accent2="accent2" accent3="accent3" accent4="accent4" accent5="accent5" accent6="accent6" hlink="hlink" folHlink="folHlink"/>
    </a:extraClrScheme>
    <a:extraClrScheme>
      <a:clrScheme name="Capsules 7">
        <a:dk1>
          <a:srgbClr val="FFFFCC"/>
        </a:dk1>
        <a:lt1>
          <a:srgbClr val="FFFFFF"/>
        </a:lt1>
        <a:dk2>
          <a:srgbClr val="660033"/>
        </a:dk2>
        <a:lt2>
          <a:srgbClr val="FFFFFF"/>
        </a:lt2>
        <a:accent1>
          <a:srgbClr val="FF9900"/>
        </a:accent1>
        <a:accent2>
          <a:srgbClr val="CC3300"/>
        </a:accent2>
        <a:accent3>
          <a:srgbClr val="B8AAAD"/>
        </a:accent3>
        <a:accent4>
          <a:srgbClr val="DADADA"/>
        </a:accent4>
        <a:accent5>
          <a:srgbClr val="FFCAAA"/>
        </a:accent5>
        <a:accent6>
          <a:srgbClr val="B92D00"/>
        </a:accent6>
        <a:hlink>
          <a:srgbClr val="FFCC00"/>
        </a:hlink>
        <a:folHlink>
          <a:srgbClr val="FFCC99"/>
        </a:folHlink>
      </a:clrScheme>
      <a:clrMap bg1="dk2" tx1="lt1" bg2="dk1" tx2="lt2" accent1="accent1" accent2="accent2" accent3="accent3" accent4="accent4" accent5="accent5" accent6="accent6" hlink="hlink" folHlink="folHlink"/>
    </a:extraClrScheme>
    <a:extraClrScheme>
      <a:clrScheme name="Capsules 8">
        <a:dk1>
          <a:srgbClr val="FF0000"/>
        </a:dk1>
        <a:lt1>
          <a:srgbClr val="FFFFFF"/>
        </a:lt1>
        <a:dk2>
          <a:srgbClr val="000000"/>
        </a:dk2>
        <a:lt2>
          <a:srgbClr val="FFFFFF"/>
        </a:lt2>
        <a:accent1>
          <a:srgbClr val="FFCC00"/>
        </a:accent1>
        <a:accent2>
          <a:srgbClr val="CC3300"/>
        </a:accent2>
        <a:accent3>
          <a:srgbClr val="AAAAAA"/>
        </a:accent3>
        <a:accent4>
          <a:srgbClr val="DADADA"/>
        </a:accent4>
        <a:accent5>
          <a:srgbClr val="FFE2AA"/>
        </a:accent5>
        <a:accent6>
          <a:srgbClr val="B92D00"/>
        </a:accent6>
        <a:hlink>
          <a:srgbClr val="FF6600"/>
        </a:hlink>
        <a:folHlink>
          <a:srgbClr val="FF7C8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33</Slides>
  <Notes>1</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33</vt:i4>
      </vt:variant>
    </vt:vector>
  </HeadingPairs>
  <TitlesOfParts>
    <vt:vector baseType="lpstr" size="45">
      <vt:lpstr>Arial</vt:lpstr>
      <vt:lpstr>Calibri</vt:lpstr>
      <vt:lpstr>宋体</vt:lpstr>
      <vt:lpstr>Comic Sans MS</vt:lpstr>
      <vt:lpstr>黑体</vt:lpstr>
      <vt:lpstr>微软雅黑</vt:lpstr>
      <vt:lpstr>Wingdings</vt:lpstr>
      <vt:lpstr>隶书</vt:lpstr>
      <vt:lpstr>楷体</vt:lpstr>
      <vt:lpstr>Times New Roman</vt:lpstr>
      <vt:lpstr>华文楷体</vt:lpstr>
      <vt:lpstr>Office Theme</vt:lpstr>
      <vt:lpstr>拿来主义</vt:lpstr>
      <vt:lpstr>初中阶段学过的鲁迅的作品</vt:lpstr>
      <vt:lpstr>高中阶段还会学习鲁迅的哪些作品？</vt:lpstr>
      <vt:lpstr>鲁迅</vt:lpstr>
      <vt:lpstr>我们所了解的鲁迅</vt:lpstr>
      <vt:lpstr>鲁迅的文学作品</vt:lpstr>
      <vt:lpstr>鲁迅的作品</vt:lpstr>
      <vt:lpstr>鲁迅的作品</vt:lpstr>
      <vt:lpstr>                     自嘲    鲁迅 </vt:lpstr>
      <vt:lpstr>鲁迅名句</vt:lpstr>
      <vt:lpstr>鲁迅名句</vt:lpstr>
      <vt:lpstr>鲁迅名句</vt:lpstr>
      <vt:lpstr>            题三义塔　鲁迅 </vt:lpstr>
      <vt:lpstr>文体介绍</vt:lpstr>
      <vt:lpstr>他说：“在风沙扑面，狼虎成群的时候”，杂文是“匕首和投枪，要锋利而切实”，是“和读者一同杀出一条生存的血路的东西”；也“是在对有害的事物，立刻给以反响或抗争，是感应的神经，是攻守的手足。”这就将现代杂文的作用作了准确的说明。</vt:lpstr>
      <vt:lpstr>本文写于1934年6月4日，国民党反动派统治集团越来越依附于英美帝国主义，肆无忌惮地出卖民族利益，从政治、经济、文化、艺术方面奉行一条彻头彻尾的卖国投降路线。反动政府和帝国主义互相勾结，一个“送去”，一个“送来”，中国面</vt:lpstr>
      <vt:lpstr>临着“殖民地化”的严重危机。当时《文学》月刊正在讨论如何对待“文化遗产”的问题，在讨论中存在着“全盘肯定”和“全盘否定”的两种错误倾向。针对这一情况，鲁迅先生写了《拿来主义》。</vt:lpstr>
      <vt:lpstr>《拿来主义》 发表于1934年6月4日，内容中批判了当时国民党的卖国主义政策和一些人对待文化遗产的错误态度，阐明了应该批判继承和借鉴文化遗产及外来文化的论点。文章深入浅出、浅显易懂、耐人寻味。</vt:lpstr>
      <vt:lpstr>生字生词</vt:lpstr>
      <vt:lpstr>闭关主义 ——送去主义——送来主义——拿来主义</vt:lpstr>
      <vt:lpstr>“自己不去，别人也进不来”        ——固步自封、不和别国交流        </vt:lpstr>
      <vt:lpstr>闭关锁国政策，指闭关自守，不与外界接触的一种国家政策，是典型的孤立主义。严格限制对外经济、文化、科学等方面的交流，也因此中国的整体国力及发展比西方国家落后。 明朝在明成祖至明宣宗的郑和下西洋（1405－1433）后，实施海禁，并在北方修建明长城，是明朝锁国的象征。  1723年（雍正元年），因与罗马教廷间有关中国礼仪之争的白热化，雍正帝禁止天主教，不许外国传教士进入中国国内传教，并限制贸易，被视为锁国的开始。到1757年（乾隆二十二年），乾隆帝一道圣旨从京城传到沿海各省，下令除广州一地外，停止厦门、宁波等港口的对西洋贸易，这就是所谓的“一口通商”政策。</vt:lpstr>
      <vt:lpstr>1、近来就先送一批古董到巴黎去展览。2、还有几位“大师”们捧着几张古画和新画，在欧洲各国一路的挂过去。3、听说不远还要送梅兰芳博士到苏联去。     ——总之，活人替代了古董，我敢说，也可以算得显出一点进步了。 </vt:lpstr>
      <vt:lpstr>英国的鸦片——经济掠夺、摧残人民         德国的废枪炮——剩余的、不要的、落后的法国的香粉——经济、文化侵略             美国的电影——经济、文化侵略日本的小东西——经济、文化侵略</vt:lpstr>
      <vt:lpstr>课下注释，根据国民党政府和美国的“棉麦协定”，购买美国的小麦、棉花、面粉。                                  ——“残羹冷炙”              ——施舍              ——软性的侵略</vt:lpstr>
      <vt:lpstr>因为西方列强的枪炮打开了中国的大门，中国闭关锁国的政策被迫终止，中国被迫融入了世界市场。“送来”的东西本质上是，西方列强对中国进行军事、经济、文化的侵略。                                                 </vt:lpstr>
      <vt:lpstr>                      ——被动接受！</vt:lpstr>
      <vt:lpstr>                                   ——拿来主义         ——主动地挑选、利用</vt:lpstr>
      <vt:lpstr>本文主要论述的是拿来主义。在“送去主义”“送来主义”的反复比照之下，引出“拿来主义”。一味的“送去”，则有可能走上卖国之路；一味的接受“送来”，则意味着甘心接受文化的经济的侵略。“送去”与“送来”不行，“我们要运用脑髓，放出眼光，自己来拿！” </vt:lpstr>
      <vt:lpstr>1、但我们没有人根据了“礼尚往来”的仪节，说道“拿来”！2、我只想鼓吹我们再吝啬一点，“送去”之外，还得“拿来”，是为“拿来主义”。3、其实，这正是因为那是“送来”的，而不是“拿来”的缘故！4、所以，我们要运用脑髓，放出眼光，自己来拿！5、我想，首先是不管三七二十一，“拿来”！6、“拿来主义”者是全不这样的！7、要不然，“拿来主义”怕未免有些危机。8、总之，我们要拿来。</vt:lpstr>
      <vt:lpstr>第一部分(1-7)：作者“先破后立”，在批判“送去”和“送来”之后，提出作者的观点“拿来主义”。第二部分(8-9)：以“大宅子”为喻，说明“拿来主义”者应该如何“拿来”？第三部分(10)：总结全文，说明实行“拿来主义”的重要意义（“新宅子”、“新主人”、“新文艺”）。</vt:lpstr>
      <vt:lpstr>——文化遗产（西方外来文化、我国的文化遗产）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2024-09-21T22:08:08.263</cp:lastPrinted>
  <dcterms:created xsi:type="dcterms:W3CDTF">2024-09-21T14:08:08Z</dcterms:created>
  <dcterms:modified xsi:type="dcterms:W3CDTF">2024-09-21T14:08:10Z</dcterms:modified>
</cp:coreProperties>
</file>