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728B1E-1611-417E-8404-55DDE2930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5D225-9C13-4275-957B-2134341D3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EFD81-CC20-44A6-9AE2-BC43B655E6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C910E6-9A32-49D1-9617-9CD608832F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D87707-8436-4FFA-B7F8-D804C9370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EB09EB-1325-43E2-8208-174F3D67D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6A9677-0FC0-4371-8926-7E72F6EEF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3BB03-C54F-41A1-9150-5A29A341D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81D24E-32F2-4622-A073-8A9E40E07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581664-2541-4E2C-A4F0-CD2B3D2B0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0B8316-FB7F-4340-89CD-06AA1354A6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2700201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2702766"/>
            <a:ext cx="9753600" cy="7694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400" b="1" err="1" smtClean="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一例COPD患者的重症康复之路</a:t>
            </a:r>
            <a:r>
              <a:rPr lang="en-US" altLang="zh-CN" sz="4400" b="1" err="1" smtClean="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PPT</a:t>
            </a:r>
            <a:endParaRPr lang="en-US" sz="4400" b="1">
              <a:solidFill>
                <a:schemeClr val="accent3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0395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err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XXX</a:t>
            </a:r>
            <a:endParaRPr lang="en-US" sz="2025">
              <a:solidFill>
                <a:schemeClr val="accent3">
                  <a:lumMod val="7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0395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altLang="zh-CN" sz="2025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2025">
              <a:solidFill>
                <a:schemeClr val="accent3">
                  <a:lumMod val="75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患者基本情况与病情概述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重症康复之路：治疗与护理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重症康复之路：呼吸功能锻炼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重症康复之路：家庭护理与自我管理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重症康复之路：社会支持与长期管理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患者基本情况与病情概述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年龄：65岁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身高：170cm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职业：退休工人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姓名：张先生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体重：70kg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患者基本情况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55553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 err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慢性阻塞性肺疾病</a:t>
            </a:r>
            <a:r>
              <a:rPr lang="en-US" sz="1500" err="1" smtClean="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（COPD）</a:t>
            </a:r>
            <a:endParaRPr lang="en-US" sz="1500">
              <a:solidFill>
                <a:srgbClr val="FFFFFF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诊断结果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张先生患有慢性阻塞性肺疾病，这是一种进行性的气流受限疾病，通常与长期吸烟或接触有害颗粒物等环境因素有关</a:t>
            </a:r>
            <a:r>
              <a:rPr lang="en-US" sz="1500" smtClean="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。COPD患者的肺功能逐渐下降</a:t>
            </a: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，导致呼吸困难、咳嗽和咳痰等症状。对于张先生这样的重症患者，康复之路尤为艰难。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病情概述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病情诊断与概述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重症康复之路：治疗与护理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药物治疗与心理疏导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 smtClean="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COPD患者常常因呼吸困难和病情反复而产生焦虑</a:t>
            </a: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、抑郁等情绪问题，因此心理疏导十分重要。心理医生可以帮助患者调整心态，增强信心，提高生活质量。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根据病情需要，医生会开具各种药物以缓解症状、控制病情，如支气管扩张剂、抗炎药物、祛痰药等。对于急性加重期患者，可能还需要使用抗生素和皮质类固醇等。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764" r="3276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76" r="3257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 err="1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对于有低氧血症的COPD患者</a:t>
            </a:r>
            <a:r>
              <a:rPr lang="en-US" sz="1350" err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，医生会建议使用家庭氧疗，通过鼻导管或面罩吸氧来提高血氧饱和度，缓解呼吸困难。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氧疗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对于呼吸肌疲劳或急性呼吸衰竭的患者，可能需要使用机械通气来辅助呼吸，包括有创机械通气和无创机械通气。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机械通气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氧疗与机械通气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营养支持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94256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COPD患者常常因呼吸困难而食欲减退</a:t>
            </a: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，导致营养不良。因此，医生会建议高蛋白、高脂肪、低碳水化合物的饮食结构，必要时可使用营养补充剂。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日常护理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良好的日常护理对COPD患者的康复至关重要</a:t>
            </a: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。患者应戒烟、避免粉尘刺激、预防感冒、规律作息、适当锻炼等。同时，应定期到医院进行病情监测和评估，及时调整治疗方案。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营养支持与日常护理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重症康复之路：呼吸功能锻炼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通过深呼吸，使横膈肌上下移动，吸气时横膈肌下降，腹部凸出，呼气时横膈肌上升，腹部凹陷，腹式呼吸可有效增加肺通气量。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通过缩唇缓慢呼气，可延长呼气时间，增加肺泡通气量，减少呼气时的耗氧量。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腹式呼吸与缩唇呼吸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缩唇呼吸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腹式呼吸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全身呼吸锻炼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通过全身运动与呼吸锻炼相结合，如太极拳、八段锦、瑜伽等，可改善心肺功能，提高机体免疫力。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运动康复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根据患者的身体状况和兴趣爱好，制定个体化的运动方案，如散步、慢跑、游泳等有氧运动，可增强心肺功能，提高生活质量。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全身呼吸锻炼与运动康复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呼吸功能锻炼需要长期坚持才能取得良好的效果，患者应养成良好的锻炼习惯，定期进行呼吸功能锻炼。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长期坚持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通过改善生活习惯、避免吸烟、减少空气污染等措施，</a:t>
            </a:r>
            <a:r>
              <a:rPr lang="en-US" sz="1350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可预防COPD的复发</a:t>
            </a: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。同时，在季节变化、流感高发期等特殊时期，应注意保暖、避免感冒等措施，</a:t>
            </a:r>
            <a:r>
              <a:rPr lang="en-US" sz="1350" smtClean="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以减少COPD复发的风险</a:t>
            </a: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预防复发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长期坚持与预防复发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https://d.book118.com/438127002011006034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2024-09-12T06:33:59.773</cp:lastPrinted>
  <dcterms:created xsi:type="dcterms:W3CDTF">2024-09-11T22:33:59Z</dcterms:created>
  <dcterms:modified xsi:type="dcterms:W3CDTF">2024-09-11T22:34:01Z</dcterms:modified>
</cp:coreProperties>
</file>