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D7518A0-B525-44D8-AB37-9866260C0B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6B1AAE-644B-4611-8981-202B2B8968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8B9FC91-EE6E-43B7-B541-A3D40A5C55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87A5EF-A5EF-4E4A-80E8-73E84A7327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537132-55C9-4AAC-8CCC-D68EBCECE26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1DC044-BDF1-486E-AA62-2F49EE647FD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D7C170-AC43-452F-9343-582265B0ED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C58679-56B0-4F32-9E63-B9550105FE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618330-4DA2-48C8-8E24-AD1A2765B7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FB92D1-9013-40F5-9266-F0985392C2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84B439-3B6D-4733-9396-1B85B70887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812702703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语篇分析研究综述</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汇报人：AA</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语篇分析的理论基础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语篇分析的研究方法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语篇分析的研究领域与应用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语篇分析的挑战与未来发展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语篇分析是对语言使用中连贯性语言片段（如对话、篇章、书籍等）的结构、功能、语境和动态过程进行研究的语言学分支。</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语篇分析的定义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语篇分析有助于揭示语言使用中的内在规律和机制，提高人们对语言运用的理解和掌控能力。同时，语篇分析在语言学、教育学、心理学、社会学等领域具有广泛的应用价值。</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语篇分析的重要性</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语篇分析的定义与重要性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研究历史</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自20世纪60年代以来，语篇分析逐渐成为一个独立的研究领域。早期的语篇分析主要关注篇章的结构和连贯性，后来逐渐扩展到语境、语用、认知等方面。</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研究现状</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目前，语篇分析已经成为语言学研究的重要分支，涉及多个层面和角度的研究。同时，随着计算机技术和人工智能的发展，语篇分析在自然语言处理、机器翻译、智能问答等领域也取得了显著进展。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906" r="289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语篇分析的研究历史与现状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目的</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本文旨在对语篇分析领域的研究进行全面的梳理和评述，总结其研究成果、方法和技术，并探讨未来的发展趋势和挑战。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意义</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通过对语篇分析研究的综述，可以加深对语言运用本质和规律的认识，为相关领域的理论和应用研究提供借鉴和参考。同时，本文也有助于推动语篇分析研究的进一步发展，促进语言学与其他学科的交叉融合。</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综述的目的与意义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语篇分析的理论基础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语境理论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强调语言使用中的环境、情景和上下文对意义的影响。</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话语分析</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研究语言在交际过程中的运用和变化，包括话轮转换、会话含义等。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语用学</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研究语言使用中的意义、意图和语境等因素，关注语言行为的得体性、合适性。</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语言学理论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认知图式理论</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认为人们在理解语篇时会运用自身的知识和经验，形成认知图式来帮助理解和记忆。</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心理语言学</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研究语言与心理过程的关系，包括语言理解、产生和记忆等方面的心理机制。</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认知语境</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强调人们在理解语篇时会根据自身的认知能力和语境信息进行推理和判断。</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认知心理学理论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文化语境</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强调文化背景对语言使用和理解的影响，包括价值观念、信仰、习俗等方面的因素。</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跨文化交际</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研究不同文化背景下人们交际行为的差异和相似之处，以及如何进行有效的跨文化交际。</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社会语言学</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研究语言在社会文化背景下的运用和变化，包括语言与性别、年龄、社会地位等因素的关系。</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社会文化学理论</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语篇分析的研究方法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关联分析</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运用统计方法分析文本中不同语言项目之间的关联程度，如词语搭配、共现关系等，以揭示文本内部的组织结构。</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聚类分析</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将文本中的语言项目按照相似度进行聚类，形成不同的类别或主题，以揭示文本的主题结构和内容要点。</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频数分析</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统计特定语言项目在文本中的出现次数，如词汇、短语、句式等，以揭示其分布规律和特点。</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a:endParaRPr/>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定量分析方法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定性分析方法</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运用认知语言学理论和方法，对文本中的隐喻、转喻、象征等语言现象进行解读，以揭示文本的认知特点和深层含义。</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认知分析</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对文本中的话语结构、话语功能、话语策略等进行深入分析，以揭示文本的语言特点和交际意图。</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话语分析</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将文本置于特定的社会、文化、历史背景中进行考察，以揭示文本的意义和内涵。</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语境分析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https://d.book118.com/438127027034006035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2024-09-13T23:42:26.252</cp:lastPrinted>
  <dcterms:created xsi:type="dcterms:W3CDTF">2024-09-13T15:42:26Z</dcterms:created>
  <dcterms:modified xsi:type="dcterms:W3CDTF">2024-09-13T15:42:28Z</dcterms:modified>
</cp:coreProperties>
</file>