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82F27-E269-4B22-AB96-6D3C79822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ACEF7-83D3-4E3D-9BCB-8D72045F9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35696-CBBD-45B3-BCA2-67E0CA0C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9E702-42C4-4CC3-8DD1-45088A7C9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F2E75-9CA8-4822-974B-3670F8B0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6C013-D254-4EF0-AFAD-ECB2E6FA9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47962-CC12-4168-8866-1DC0248F5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B2CFD-B506-49DC-90DC-4D742500E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AB179-78C5-4366-AB29-33D4D585E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18385-EBE2-4798-B99E-1E43800A8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1C4E7-8653-4605-A558-9670D93FD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271130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互联网机器人创业计划书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运营与财务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面向家庭用户，提供家用机器人服务，如清洁、教育、陪伴等。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面向企业客户，提供商用机器人服务，如物流、客服、安防等。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面向政府和公共机构，提供公共服务机器人，如导览、安保、环保等。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全球机器人市场规模持续增长，预计未来几年将保持两位数增长。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中国机器人市场规模居全球前列，家庭机器人市场潜力巨大。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企业机器人市场增长迅速，尤其在物流、客服和安防等领域。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年轻家庭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对科技产品感兴趣，注重家庭生活品质，有购买力。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政府和公共机构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需要提升公共服务水平，改善民生。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中小型企业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需要提高效率，降低成本，缺乏技术支持。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人工智能技术发展迅速，机器人功能越来越强大。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机器人应用场景不断拓展，从单一领域向全领域延伸。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市场竞争激烈，品牌影响力成为竞争关键。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提供全天候在线客服服务，自动回答用户问题，提高客户满意度。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智能客服机器人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58" r="84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根据用户需求，推荐合适的产品，提升购物体验。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智能导购机器人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具备家庭安全监控、智能家居控制等功能，提升家庭生活品质。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智能家居机器人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提供机器人技术咨询、解决方案定制等服务。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为用户提供机器人使用培训、操作指导等服务。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提供机器人维修、保养、升级等服务，确保产品正常运行。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技术领先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采用先进的人工智能技术，具备高度的智能化和自主性。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用户体验良好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产品界面友好，操作简便，满足不同用户需求。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高性价比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相较于传统人工服务，机器人服务成本更低，效益更高。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高级版定价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针对大型企业和有特殊需求的用户，提供更高级别的机器人服务，价格相对较高。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定制服务定价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根据用户需求定制特定的机器人服务，价格根据定制内容和难度而定。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基础版定价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针对中小企业和个人用户，提供基本功能的机器人服务，价格亲民。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468" r="446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通过市场调研、行业报告、网络搜索等方式，收集竞争对手的信息，包括产品、技术、市场占有率等。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分析市场上的主要竞争对手，了解其市场份额、产品特点、竞争优势等。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竞争优劣势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对比分析竞争对手与本企业的优劣势，找出本企业的不足之处和可以改进的地方。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强调本企业所拥有的核心技术、专利等，以及这些技术如何帮助企业在市场上脱颖而出。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产品优势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介绍本企业产品的特点、优势，以及与竞争对手相比的优势。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分析本企业在市场上的地位、品牌知名度等优势，以及如何利用这些优势扩大市场份额。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强调本企业产品的差异化特点，以及如何通过差异化来吸引客户。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明确本企业在市场中的定位，以及如何根据市场定位制定营销策略。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提出与竞争对手合作的建议，通过合作实现资源共享、优势互补，共同开拓市场。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https://d.book118.com/438127113024006025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2024-09-01T16:32:29.698</cp:lastPrinted>
  <dcterms:created xsi:type="dcterms:W3CDTF">2024-09-01T08:32:29Z</dcterms:created>
  <dcterms:modified xsi:type="dcterms:W3CDTF">2024-09-01T08:32:31Z</dcterms:modified>
</cp:coreProperties>
</file>