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B17FD-1135-46E4-8383-964A2959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6DDE7-570B-4362-99E5-B71229EC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F7B6D-C541-4EF0-80CB-A87307EF4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EDA9E-0B76-4137-B159-C99F5C01F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8E686F-5B23-4BBD-8553-7E4B36B10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A083DF-9B66-45F1-8222-3B9CA4090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11DF3-4577-41B1-8612-2CE791269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832F4-3886-4846-BC68-8DC37808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A33B3-51E4-4993-B457-168425C7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5C0EE-B4BA-4F1A-AC59-9BCBF7C5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404E5-A044-4781-8B6F-EAAF23366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000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NICU护理安全管理PPT\n## 1. NICU护理安全管理的概述及重要性\n### 1.1 NICU护理安全管理的定义与目标\n### 1.2 NICU护理安全管理的意义\n### 1.3 NICU护理安全管理的挑战与机遇\n## 2. NICU护理安全风险因素分析\n### 2.1 护理人员因素\n### 2.2 患儿因素\n### 2.3 环境因素\n## 3. NICU护理安全管理策略\n### 3.1 建立健全护理安全管理制度\n### 3.2 提高护理人员安全意识与技能培训\n### 3.3 优化护理工作环境\n## 4. NICU护理安全事件预防与应对\n### 4.1 预防护理安全事件的方法与技巧\n### 4.2 护理安全事件发生后的应对与处理\n### 4.3 护理安全事件的经验教训与持续改进\n## 5. NICU护理安全管理效果评价\n### 5.1 护理安全管理效果评价指标与方法\n### 5.2 护理安全管理效果评价的实施与反馈\n### 5.3 护理安全管理持续改进与提升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8300"/>
              <a:t>NICU护理安全管理PPT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 NICU护理安全管理的概述及重要性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NICU护理安全管理是指在医院新生儿重症监护室（NICU）中对新生儿患者进行护理服务的过程中，采取一系列措施确保患者安全，防止意外事故的发生，保障患者的生命安全和健康。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护理安全管理的目标包括：降低护理差错发生率、提高护理服务质量、保障患者及护理人员的安全、构建和谐的护理工作环境。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护理安全管理涉及的内容：护理人员的管理、患儿的管理、环境的管理、护理操作技术的管理等。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NICU护理安全管理的重要性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新生儿患者具有特殊的生理和心理特点，护理安全管理对于保障他们的生命安全具有重要意义。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NICU护理安全管理是提高护理服务质量的关键，有助于提升患者家属的信任度和满意度。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NICU护理安全管理有助于减少医疗纠纷，维护医院的声誉和形象。</a:t>
            </a:r>
            <a:endParaRPr/>
          </a:p>
        </p:txBody>
      </p: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NICU护理安全管理的定义与目标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NICU护理安全管理可以提高护理服务质量</a:t>
                </a:r>
                <a:endParaRPr/>
              </a:p>
            </p:txBody>
          </p:sp>
          <p:sp>
            <p:nvSpPr>
              <p:cNvPr id="1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通过实施护理安全管理，规范护理人员的操作行为，提高护理技术水平，从而提高护理服务质量。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护理安全管理有助于及时发现和解决护理问题，减少护理差错，提高护理效果。</a:t>
                </a:r>
                <a:endParaRPr/>
              </a:p>
            </p:txBody>
          </p:sp>
        </p:grpSp>
        <p:grpSp>
          <p:nvGrpSpPr>
            <p:cNvPr id="17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NICU护理安全管理可以保障患者安全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通过实施护理安全管理，降低患者在治疗过程中的风险，保障患者的生命安全。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护理安全管理有助于及时发现患者的病情变化，提高患者的救治成功率。</a:t>
                </a:r>
                <a:endParaRPr/>
              </a:p>
            </p:txBody>
          </p:sp>
        </p:grpSp>
        <p:grpSp>
          <p:nvGrpSpPr>
            <p:cNvPr id="18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NICU护理安全管理可以降低医疗纠纷</a:t>
                </a:r>
                <a:endParaRPr/>
              </a:p>
            </p:txBody>
          </p:sp>
          <p:sp>
            <p:nvSpPr>
              <p:cNvPr id="18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通过实施护理安全管理，规范护理人员的执业行为，减少护理差错，降低医疗纠纷的发生。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护理安全管理有助于提高患者家属的信任度和满意度，维护医院的声誉和形象。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NICU护理安全管理的意义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NICU护理安全管理的挑战</a:t>
                </a:r>
                <a:endParaRPr/>
              </a:p>
            </p:txBody>
          </p:sp>
          <p:sp>
            <p:nvSpPr>
              <p:cNvPr id="19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新生儿患者病情复杂，护理难度大，对护理人员的要求高。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NICU护理人员紧张，工作压力大，容易导致护理差错。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NICU环境复杂，设备繁多，对护理环境的管理提出了更高的要求。</a:t>
                </a:r>
                <a:endParaRPr/>
              </a:p>
            </p:txBody>
          </p:sp>
        </p:grpSp>
        <p:grpSp>
          <p:nvGrpSpPr>
            <p:cNvPr id="19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NICU护理安全管理的机遇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随着医疗技术的不断发展，护理技术和设备不断更新，为护理安全管理提供了更多的支持。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医院对护理安全管理的重视程度不断提高，为护理安全管理提供了有力的保障。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护理人员对护理安全管理的认识和技能不断提高，为护理安全管理提供了人力资源保障。</a:t>
                </a:r>
                <a:endParaRPr/>
              </a:p>
            </p:txBody>
          </p:sp>
          <p:sp>
            <p:nvSpPr>
              <p:cNvPr id="19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NICU护理安全管理的挑战与机遇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 NICU护理安全风险因素分析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护理人员的技术水平不足</a:t>
                </a:r>
                <a:endParaRPr/>
              </a:p>
            </p:txBody>
          </p:sp>
          <p:sp>
            <p:nvSpPr>
              <p:cNvPr id="20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护理人员对新生儿疾病的认识和护理技能不足，容易导致护理差错。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护理人员对新技术、新设备的操作不熟练，影响护理效果。</a:t>
                </a:r>
                <a:endParaRPr/>
              </a:p>
            </p:txBody>
          </p:sp>
        </p:grpSp>
        <p:grpSp>
          <p:nvGrpSpPr>
            <p:cNvPr id="21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护理人员的责任心不强</a:t>
                </a:r>
                <a:endParaRPr/>
              </a:p>
            </p:txBody>
          </p:sp>
          <p:sp>
            <p:nvSpPr>
              <p:cNvPr id="2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护理人员在工作中疏忽大意，容易导致护理差错。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护理人员对患者的病情观察不仔细，延误患者的救治。</a:t>
                </a:r>
                <a:endParaRPr/>
              </a:p>
            </p:txBody>
          </p:sp>
        </p:grpSp>
        <p:grpSp>
          <p:nvGrpSpPr>
            <p:cNvPr id="21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护理人员的工作压力大</a:t>
                </a:r>
                <a:endParaRPr/>
              </a:p>
            </p:txBody>
          </p:sp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NICU护理人员紧张，工作量大，容易导致护理差错。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护理人员长期处于高压状态，影响护理工作的质量。</a:t>
                </a:r>
                <a:endParaRPr/>
              </a:p>
            </p:txBody>
          </p:sp>
        </p:grpSp>
      </p:grpSp>
      <p:pic>
        <p:nvPicPr>
          <p:cNvPr id="21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护理人员因素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新生儿的特殊生理和心理特点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新生儿免疫系统不完善，容易感染。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新生儿神经系统发育不完善，容易发生抽搐。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新生儿对环境的适应能力差，容易受到外界因素的影响。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患儿的病情复杂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新生儿患者病情变化快，护理难度大。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新生儿患者多合并多种疾病，治疗和护理难度加大。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患儿因素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环境因素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NICU环境的复杂性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NICU设备繁多，环境布局不合理，容易导致护理差错。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NICU噪音、光线等环境因素对新生儿患者的影响。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护理设备的不完善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护理设备老化，性能不稳定，影响护理效果。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护理设备不足，导致护理人员工作负担加重。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500"/>
              <a:t> NICU护理安全管理策略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制定护理安全管理制度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制定新生儿患者护理操作规程，规范护理人员的操作行为。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制定护理差错报告和处理制度，及时发现和处理护理问题。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完善护理安全管理制度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根据临床实践，不断完善护理安全管理制度，提高制度的实用性。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定期对护理安全管理制度进行培训和考核，确保护理人员掌握并执行。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建立健全护理安全管理制度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https://d.book118.com/438130000042006037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NICU护理安全管理PPT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2024-09-17T01:13:10.689</cp:lastPrinted>
  <dcterms:created xsi:type="dcterms:W3CDTF">2024-09-16T17:13:10Z</dcterms:created>
  <dcterms:modified xsi:type="dcterms:W3CDTF">2024-09-16T17:13:12Z</dcterms:modified>
</cp:coreProperties>
</file>