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AA6B2C-4DB1-4184-A0D6-D90333C55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CA21D5-8CD4-47AD-B1CF-7618235418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2DA3CF-8CAA-4656-B71E-69771AF040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D6723B-7A2E-4EFB-9A06-431459B35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64A36F-861C-4634-8E3A-120B57BE99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8A5559-7689-4837-B7D1-899CB86A8F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10202B-C9F8-4351-B4F1-745C73AEB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70343E-F868-4C26-8F72-C79656DA4A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4FD7B7-F711-4C74-9EFA-1C9F3CD82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8EF078-2737-421C-B5B6-7994FD0AE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884422-46F1-4B16-8268-4ECBC1B692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813004704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鬼屋项目计划书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资源需求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项目风险评估与应对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项目效益评估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项目可行性分析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鬼屋项目起源于对恐怖主题的热爱和追求刺激的心理需求。随着娱乐产业的不断发展，人们对于新颖、刺激的娱乐方式的需求越来越高，鬼屋项目正是在这样的背景下应运而生。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鬼屋项目的目的是为游客提供一种独特的娱乐体验，让他们在紧张、刺激的环境中感受到恐惧和快感，从而释放压力、放松身心。同时，鬼屋项目也是一种创意文化产业，能够推动文化创新和产业发展。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起源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鬼屋项目的起源和目的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随着人们生活水平的提高和娱乐方式的多样化，鬼屋项目作为一种新颖、刺激的娱乐方式，受到了广大年轻人的喜爱和追捧。同时，鬼屋项目还可以与旅游、主题公园等行业进行跨界合作，进一步拓展市场空间。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根据市场调研和数据分析，未来几年鬼屋项目的市场需求将会持续增长，市场前景广阔。随着技术的不断创新和消费者需求的不断升级，鬼屋项目也需要不断推陈出新，提升品质和服务水平，以保持市场竞争力。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前景预测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鬼屋项目的市场前景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项目计划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鬼屋应使用先进的声光电技术设备，增强恐怖效果。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鬼屋的布局应合理安排路线，确保游客在有限的时间内体验到所有的恐怖元素。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鬼屋的设计应遵循神秘、恐怖、悬疑的原则，同时要确保游客的安全。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鬼屋的装修和布景应注重细节，营造出逼真的恐怖氛围。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布局规划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设计理念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装修与布景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技术设备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鬼屋的设计与建设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129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772777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87228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01679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1612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80167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87228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772777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14687" y="2010008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01679" y="2039805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76655" y="2039805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772777" y="2039805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396520" y="3463569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所有工作人员应接受专业的培训，以确保他们能够提供优质的服务。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16129" y="3011285"/>
            <a:ext cx="210943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82070" y="3444558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鬼屋应制定严格的安全管理制度，确保游客的人身安全。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01679" y="2992274"/>
            <a:ext cx="2110874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8113" y="3444558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鬼屋的日常维护工作应定期进行，确保设施设备的正常运行。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87228" y="2992274"/>
            <a:ext cx="210943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日常维护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43662" y="3444558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鬼屋应制定应急预案，以应对可能发生的突发事件。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772777" y="2992274"/>
            <a:ext cx="210943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鬼屋的运营与管理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目标市场分析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在进行营销推广前，应对目标市场进行深入分析，了解游客的需求和喜好。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网络营销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利用互联网平台进行宣传推广，吸引更多的游客。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建立独特的品牌形象，提高鬼屋的知名度和美誉度。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合作推广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与旅行社、景区等合作，共同推广鬼屋项目。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鬼屋的营销与推广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资源需求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812" r="308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38" r="3253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需要一个经验丰富的项目团队，包括项目经理、建筑师、设计师、工程师、预算员等。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项目团队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需要一支技术熟练、经验丰富的施工队伍，以确保项目的顺利进行。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施工队伍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人力需求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需要各种建筑材料，如砖、水泥、木材、玻璃等。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建筑材料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装饰材料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安全设备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需要各种装饰材料，如壁纸、地毯、照明设备、家具等。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需要各种安全设备，如烟雾探测器、灭火器等。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物力需求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542" r="16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运营成本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包括维护费用、保险费用、员工工资等。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建筑成本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包括土地购买、建筑材料、人工成本等。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装修成本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包括内部装修、外部装修、家具和设备等。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资金需求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https://d.book118.com/438130047046006041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2024-09-20T02:14:15.975</cp:lastPrinted>
  <dcterms:created xsi:type="dcterms:W3CDTF">2024-09-19T18:14:15Z</dcterms:created>
  <dcterms:modified xsi:type="dcterms:W3CDTF">2024-09-19T18:14:17Z</dcterms:modified>
</cp:coreProperties>
</file>