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82C75-5DD7-4978-A644-7149E359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D5316-86F7-4FE8-A34E-940F3B00E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5F88-569F-4CAA-99AD-87E7C3CE8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A25A4-FFED-4627-8C3C-0276542A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24557-32BF-495E-BBE0-1BE391E5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D1981-77A9-4A00-AAE0-6C73A68D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59011-0959-45F9-98A8-FF1BD69F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5F6EE-2090-4D91-8C7F-89E79E29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5A146-A2B1-4F12-8416-B672FF0F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4088E-06BA-48CB-8BC4-652737C9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92A7B-F3A7-4145-8AB6-1B0004AFF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1106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配班期末工作总结小班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对班级的建议和意见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对自己的期望和目标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协助班主任进行班级管理，包括学生出勤、纪律维护等。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组织班级各类活动，如户外活动、家长会等。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定期与家长沟通，反馈学生学习和生活情况。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配合教师进行教学辅助工作，如批改作业、准备教具等。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34" r="1053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成功组织了多次班级活动，得到了家长和学生的一致好评。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在学生纪律维护方面取得显著成效，班级整体纪律意识得到提高。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与家长建立了良好的沟通机制，有效解决了学生在家中的问题。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在教学辅助工作中表现出色，为提高教学质量做出了贡献。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部分学生对某些课程存在抵触心理。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通过与学生的沟通，了解其心理需求，并针对性地调整教学方法和内容。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家长对学生在校表现存在担忧。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定期与家长进行沟通，及时反馈学生情况，并给予适当的建议和指导。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班级管理过程中出现了一些突发事件。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建立应急预案，提高处理突发事件的能力，确保班级秩序的稳定。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完成教学计划：本学期，我按照教学计划，成功完成了所有课程的教学任务，包括数学、语文、英语等科目。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提高学生成绩：通过日常教学和课后辅导，大部分学生的成绩有所提高，尤其在数学和英语方面。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目标2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组织课外活动：我组织了多次课外活动，如运动会、文艺比赛等，增强了班级凝聚力。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完成目标情况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教学方法创新：我尝试了多种教学方法，如情境教学、游戏教学等，激发了学生的学习兴趣。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亮点3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关注学生个体差异：我注重因材施教，针对不同学生的特点进行差异化教学。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与家长的良好沟通：我定期与家长沟通，反馈学生的学习情况，得到了家长的高度评价。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课堂管理有待加强：部分课堂时间因学生纪律问题被浪费，影响了教学进度。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7167" b="17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不足1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部分学生辅导力度不够：对于一些成绩较差的学生，辅导的频次和效果有待提高。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与同事的交流较少：应多与同事交流教学经验和方法，共同提高教学质量。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https://d.book118.com/438131106126006027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2024-09-05T20:36:57.805</cp:lastPrinted>
  <dcterms:created xsi:type="dcterms:W3CDTF">2024-09-05T12:36:57Z</dcterms:created>
  <dcterms:modified xsi:type="dcterms:W3CDTF">2024-09-05T12:36:59Z</dcterms:modified>
</cp:coreProperties>
</file>