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204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5DEE8-56B7-4444-AD65-C9704732E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8826E-5E6D-48DC-9822-AA2BA6CEC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A1258-2CF8-476E-8C05-2300EDC8B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6578C-F98A-44E0-BF4F-F903BD46B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4C5154-0EF8-4A89-A2BB-A571FA6AE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418E72-32AB-4A2C-B6E4-A496571EB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4C7D33-C747-4DFB-9438-37FC50457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C81DE-D663-410C-9575-72C4AA6C0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15F83-0E71-45C3-B608-D4E628D56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FB316-565D-4119-B9A5-58AA31C56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0AD1D-3920-4C85-A118-44FEE4C7E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32031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业务查房考核情况记录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69596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69596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考核情况概述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336613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336613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考核内容和方法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603631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603631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考核结果分析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870648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870648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考核总结和展望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考核情况概述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考核目的</a:t>
            </a:r>
            <a:endParaRPr lang="zh-CN" altLang="en-US"/>
          </a:p>
        </p:txBody>
      </p:sp>
      <p:sp>
        <p:nvSpPr>
          <p:cNvPr id="1048906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提高员工业务水平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10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12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优化员工绩效管理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14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16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促进员工自我提升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18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20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激励员工积极工作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考核时间</a:t>
            </a:r>
            <a:endParaRPr lang="zh-CN" altLang="en-US"/>
          </a:p>
        </p:txBody>
      </p:sp>
      <p:sp>
        <p:nvSpPr>
          <p:cNvPr id="10489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考核周期：每月一次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考核时间：每月15日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考核时长：2小时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考核地点：公司会议室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考核地点</a:t>
            </a:r>
            <a:endParaRPr lang="zh-CN" altLang="en-US"/>
          </a:p>
        </p:txBody>
      </p:sp>
      <p:sp>
        <p:nvSpPr>
          <p:cNvPr id="104901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医院：具体医院名称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科室：具体科室名称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病房：具体病房名称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检查室：具体检查室名称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门诊：具体门诊名称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其他：如有其他考核地点，请具体说明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考核人员</a:t>
            </a:r>
            <a:endParaRPr lang="zh-CN" altLang="en-US"/>
          </a:p>
        </p:txBody>
      </p:sp>
      <p:sp>
        <p:nvSpPr>
          <p:cNvPr id="10490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考核人员组成：由部门经理、主管、员工代表组成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考核人员培训：定期进行考核人员培训，提高考核水平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考核人员考核：对考核人员进行考核，确保考核结果的公正性和准确性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考核人员职责：负责对业务查房情况进行评估和打分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考核内容和方法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考核内容</a:t>
            </a:r>
            <a:endParaRPr lang="zh-CN" altLang="en-US"/>
          </a:p>
        </p:txBody>
      </p:sp>
      <p:sp>
        <p:nvSpPr>
          <p:cNvPr id="104919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团队合作和沟通能力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2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创新能力和问题解决能力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客户满意度和反馈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4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业务知识掌握程度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工作态度和责任心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6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工作效率和质量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考核方法</a:t>
            </a:r>
            <a:endParaRPr lang="zh-CN" altLang="en-US"/>
          </a:p>
        </p:txBody>
      </p:sp>
      <p:sp>
        <p:nvSpPr>
          <p:cNvPr id="104926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考核内容：业务查房、病历书写、医嘱执行、沟通技巧等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考核结果：根据考核成绩进行排名，并给予相应的奖励或处罚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考核标准：根据医院规定和行业标准制定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考核方式：现场考核、模拟考核、病例分析等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https://d.book118.com/438132031054006045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宋体</vt:lpstr>
      <vt:lpstr>Office Theme</vt:lpstr>
      <vt:lpstr>业务查房考核情况记录</vt:lpstr>
      <vt:lpstr>目录</vt:lpstr>
      <vt:lpstr>考核情况概述</vt:lpstr>
      <vt:lpstr>考核目的</vt:lpstr>
      <vt:lpstr>考核时间</vt:lpstr>
      <vt:lpstr>考核地点</vt:lpstr>
      <vt:lpstr>考核人员</vt:lpstr>
      <vt:lpstr>考核内容和方法</vt:lpstr>
      <vt:lpstr>考核内容</vt:lpstr>
      <vt:lpstr>考核方法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2024-09-25T21:56:55.392</cp:lastPrinted>
  <dcterms:created xsi:type="dcterms:W3CDTF">2024-09-25T13:56:55Z</dcterms:created>
  <dcterms:modified xsi:type="dcterms:W3CDTF">2024-09-25T13:56:57Z</dcterms:modified>
</cp:coreProperties>
</file>