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00BFF-A98C-4745-96FB-85F26D978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C15EB-7F47-4AF6-ADAC-9927EDD18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8AFCE-9347-42BA-99E1-8F6F3A9DF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E4C2E-0D9E-4EFC-A389-BBAECF50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18F3D-3B95-462A-9CE1-914283DF8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7CEBEB-3C67-48E0-B0BE-4765CC627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E21F7-1476-4EF0-8A12-85930F997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26507-389B-4550-8056-FFAA742AB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41F98-87EC-4087-B1C5-A1045183B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70780-51F0-4930-86B7-6E463C9FA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F68DF-B337-4973-9BBE-D8FBFF638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213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教育互联网时代：在线学习的互联网教育模式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互联网教育时代背景与发展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在线学习平台建设与运营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多样化在线教学方法探讨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互联网教育资源整合与共享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挑战与对策：保障在线学习质量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互联网教育时代背景与发展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99" r="22599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云计算、大数据、人工智能等技术的快速发展，为在线学习提供了强大的技术支持。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移动互联网的普及，使得学习不再受时间和地点的限制，实现了随时随地的学习。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社交媒体和在线协作工具的兴起，促进了学习者之间的交流和合作，提高了学习效果。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互联网技术进步推动教育变革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国家出台一系列政策，鼓励和支持互联网教育的发展，如“互联网+教育”行动计划等。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社会对教育的需求日益多样化，个性化，互联网教育能够满足不同学习者的需求。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396" b="1839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随着经济的发展和人民生活水平的提高，对优质教育资源的需求不断增加，互联网教育能够打破地域限制，实现优质教育资源的共享。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50" b="995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政策支持与社会需求驱动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国内外互联网教育发展现状对比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国外互联网教育起步较早，发展较为成熟，形成了多元化的在线教育市场。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国内互联网教育近年来发展迅速，市场规模不断扩大，但整体上仍处于初级阶段。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在教育内容、教学方式、技术应用等方面，国内外互联网教育存在较大的差异。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智能化学习将进一步发展，人工智能技术将广泛应用于在线教育领域，为学习者提供更加智能化的学习体验。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在线教育与线下教育的融合将成为趋势，线上线下相结合的教育模式将为学习者提供更加全面的学习服务。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28" r="71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个性化学习将成为主流，学习者可以根据自己的需求和兴趣选择适合自己的学习内容和方式。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在线学习平台建设与运营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明确平台在教育市场中的定位，如K12教育、职业教育、兴趣学习等。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根据平台定位，分析目标用户群体的年龄、性别、地域、学习需求等特征，以便精准提供教育内容。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平台定位及目标用户群体分析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目标用户群体分析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结合教育目标和学习者需求，设计课程大纲、知识点、教学案例等。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采用多媒体手段，如视频、音频、动画等，将课程内容制作成在线课程，同时注重课程的互动性和趣味性。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课程内容设计与制作流程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提供在线答疑、讨论区、实时互动等功能，促进师生之间的交流与合作。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建立多元化的评价体系，包括作业提交、在线测试、学习报告等，以便全面了解学习者的学习情况和进步程度。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69" r="12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师生互动交流与评价机制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收集学习者的学习数据、行为数据等，运用大数据技术进行深度分析，以发现学习者的学习规律和潜在需求。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根据数据分析结果，优化课程内容、教学方式和互动环节，提高学习者的学习体验和效果。同时，不断优化平台功能和服务，提升平台的竞争力和用户黏性。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优化策略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平台数据分析及优化策略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多样化在线教学方法探讨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直播授课允许师生实时交流，学生可即时提问，教师能即时解答，提高教学效果。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实时互动性强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45" r="1374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跨地域性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适用场景广泛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直播授课突破地域限制，学生可在任何有网络的地方参与课程，实现教育资源共享。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适用于远程教育、在线培训、公开课等场景，满足大规模在线学习需求。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直播授课模式特点及适用场景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时间灵活性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学生可自由安排学习时间，不受固定课程时间限制。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内容可重复性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学生可反复观看课程，加深理解和记忆。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录制课程优势与局限性分析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录制课程优势与局限性分析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录制课程优势与局限性分析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缺乏实时互动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与直播授课相比，录制课程无法实现实时互动，学生问题难以及时解决。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更新滞后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录制课程内容相对固定，难以及时更新，可能落后于最新学术进展。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https://d.book118.com/438132130006006036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2024-09-15T03:32:14.658</cp:lastPrinted>
  <dcterms:created xsi:type="dcterms:W3CDTF">2024-09-14T19:32:14Z</dcterms:created>
  <dcterms:modified xsi:type="dcterms:W3CDTF">2024-09-14T19:32:17Z</dcterms:modified>
</cp:coreProperties>
</file>