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0696E-27FC-4449-8312-78985AA46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993AE-8B2B-4B45-AA9D-F2E76674F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5B5F0-B0D1-495C-97B8-03A662AF1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E8363-EF9B-4F05-96B6-D0F1F845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AB171-56B5-4741-B502-39B6030C2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29E1E-3D8E-41FD-A98D-299267DBA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9EEE4-665E-4732-AEEC-D91A66B5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6D40D-E912-4CF8-931F-229217A25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CCC86-FEF7-43A5-9066-9390B3BB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FD77B-9E06-4D45-ADF1-EBF56B022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511D0-9280-4830-B299-85A8274E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30331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教师年度思想工作总结报告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思想工作总结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完成课堂教学任务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参与教研活动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组织课外活动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关注学生思想动态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按照教学计划，完成本年度各门课程的授课任务，保证教学质量。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积极参加学校组织的教研活动，与同事交流教学心得和经验。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组织学生参加各类课外活动，如学科竞赛、社会实践等，提高学生的综合素质。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关注学生思想动态，及时发现和解决学生在学习和生活中遇到的问题。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在教学和科研方面表现突出，获得学校优秀教师荣誉称号。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获得优秀教师荣誉称号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在国内外学术期刊上发表多篇学术论文，提高了学校的学术声誉。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发表学术论文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指导学生参加各类学科竞赛，获得多个奖项，为学校争光。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指导学生获奖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按照学校要求，完成教学评估任务，为提高教学质量提供有力支持。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完成教学评估任务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遇到课堂管理问题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部分学生上课不认真听讲，玩手机、睡觉等。解决方案：加强课堂管理，制定严格的课堂纪律，同时通过增加课堂互动和趣味性来吸引学生的注意力。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遇到教学方法问题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部分课程内容较为抽象，学生难以理解。解决方案：采用多种教学方法，如案例教学、实验教学等，帮助学生更好地理解和掌握知识。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对教师队伍整体思想动态进行概述，包括主流价值观、思想倾向等。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思想动态概述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思想动态变化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思想动态问题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分析教师队伍思想动态的变化趋势，以及影响因素。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指出教师队伍中存在的思想问题，如消极情绪、职业倦怠等。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思想动态分析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思想工作目标实现情况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评估本年度思想工作目标的完成情况。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思想工作亮点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总结本年度思想工作中的亮点和成功案例。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思想工作成效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分析思想工作对教师队伍整体素质提升的贡献。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改进措施与建议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提出针对性的改进措施和建议，以提升下一年度思想工作的效果。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展望未来教师队伍思想工作的方向和重点，为下一年度工作提供指导。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思想工作不足与反思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反思本年度思想工作中存在的问题和不足之处。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思想工作反思与展望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https://d.book118.com/438133033120006042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2024-09-22T01:29:44.378</cp:lastPrinted>
  <dcterms:created xsi:type="dcterms:W3CDTF">2024-09-21T17:29:44Z</dcterms:created>
  <dcterms:modified xsi:type="dcterms:W3CDTF">2024-09-21T17:29:46Z</dcterms:modified>
</cp:coreProperties>
</file>