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435409-EAB8-4EDB-A700-901AF52A4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D8C846-9719-4BC8-B91F-5EA5A5D08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AB0073-A0C7-452B-A3AE-75AB499FD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481AAA-243A-4408-8D00-380BE103D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7D0F33-5E99-496A-9FF0-FDF8E8723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E630BB-37D7-4646-98B1-BA0EBFC12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105B11-F290-469C-9587-91BB2F527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92814A-864E-422F-BA30-79ACDABC9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E3FF1D-B9E0-42B2-B35D-13BE867DA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624B48-B1D2-4608-ABBB-6DD942B1A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F99145-35B9-4F07-AF4D-4FE35B3EA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emf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13402411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工程项目进度管理课程\n## 1.工程项目进度管理的基本概念与重要性\n### 1.1工程项目进度管理的定义与目标\n### 1.2工程项目进度管理的重要性及影响\n### 1.3工程项目进度管理的关键要素\n## 2.工程项目进度管理计划与方法\n### 2.1工程项目进度管理计划的制定\n### 2.2工程项目进度管理的方法与工具\n### 2.3工程项目进度管理计划的执行与监控\n## 3.工程项目进度管理的风险与挑战\n### 3.1工程项目进度管理的风险识别与评估\n### 3.2工程项目进度管理的挑战与应对策略\n### 3.3工程项目进度管理的风险管理实践\n## 4.工程项目进度管理的团队与沟通\n### 4.1工程项目进度管理团队的构建与协作\n### 4.2工程项目进度管理的沟通与协调\n### 4.3工程项目进度管理的团队激励与绩效管理\n## 5.工程项目进度管理的案例与实践\n### 5.1成功的工程项目进度管理案例分享\n### 5.2工程项目进度管理的经验教训与改进\n### 5.3工程项目进度管理的未来发展趋势与展望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工程项目进度管理课程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61809"/>
            <a:ext cx="290464" cy="4801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3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工程项目进度管理的基本概念与重要性</a:t>
            </a:r>
            <a:endParaRPr/>
          </a:p>
        </p:txBody>
      </p:sp>
      <p:sp>
        <p:nvSpPr>
          <p:cNvPr id="114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15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工程项目进度管理是指在项目生命周期内</a:t>
                </a:r>
                <a:endParaRPr/>
              </a:p>
            </p:txBody>
          </p:sp>
          <p:sp>
            <p:nvSpPr>
              <p:cNvPr id="16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对项目进度进行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以确保项目按照预定的时间、预算和资源完成</a:t>
                </a:r>
                <a:endParaRPr/>
              </a:p>
            </p:txBody>
          </p:sp>
          <p:sp>
            <p:nvSpPr>
              <p:cNvPr id="16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工程项目进度管理的目标</a:t>
                </a:r>
                <a:endParaRPr/>
              </a:p>
            </p:txBody>
          </p:sp>
          <p:sp>
            <p:nvSpPr>
              <p:cNvPr id="17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按时交付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：确保项目各阶段的工作在规定时间内完成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资源利用最大化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：合理分配资源，提高项目执行效率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：识别、评估和应对可能影响项目进度的风险</a:t>
                </a:r>
                <a:endParaRPr/>
              </a:p>
            </p:txBody>
          </p:sp>
          <p:sp>
            <p:nvSpPr>
              <p:cNvPr id="17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工程项目进度管理的定义与目标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7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78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79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提高项目成功率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：通过有效的进度管理，确保项目按计划进行，提高项目成功率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降低项目风险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：及时发现和应对项目进度风险，降低项目失败的可能性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提高客户满意度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：按时交付项目成果，满足客户需求，提高客户满意度</a:t>
                </a:r>
                <a:endParaRPr/>
              </a:p>
            </p:txBody>
          </p:sp>
          <p:sp>
            <p:nvSpPr>
              <p:cNvPr id="180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工程项目进度管理的重要性</a:t>
                </a:r>
                <a:endParaRPr/>
              </a:p>
            </p:txBody>
          </p:sp>
          <p:sp>
            <p:nvSpPr>
              <p:cNvPr id="181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3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4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成本控制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：进度管理直接影响项目成本，合理的进度管理可以降低成本超支的风险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资源分配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：进度管理影响资源的分配，合理的进度管理可以提高资源利用效率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：进度管理影响团队成员的工作计划和协作，良好的进度管理可以提高团队凝聚力</a:t>
                </a:r>
                <a:endParaRPr/>
              </a:p>
            </p:txBody>
          </p:sp>
          <p:sp>
            <p:nvSpPr>
              <p:cNvPr id="185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工程项目进度管理的影响</a:t>
                </a:r>
                <a:endParaRPr/>
              </a:p>
            </p:txBody>
          </p:sp>
          <p:sp>
            <p:nvSpPr>
              <p:cNvPr id="186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工程项目进度管理的重要性及影响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0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工程项目进度管理的关键要素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92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工程项目进度管理的关键要素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明确的目标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：为项目进度管理提供方向和依据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详细的计划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：包括项目进度、资源分配、风险管理等方面，为项目执行提供指导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有效的监控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：实时监控项目进度，发现问题及时调整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灵活的调整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：根据项目实际情况，对进度计划进行调整，确保项目按计划进行</a:t>
            </a:r>
            <a:endParaRPr/>
          </a:p>
        </p:txBody>
      </p:sp>
      <p:cxnSp>
        <p:nvCxnSpPr>
          <p:cNvPr id="193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6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工程项目进度管理计划与方法</a:t>
            </a:r>
            <a:endParaRPr/>
          </a:p>
        </p:txBody>
      </p:sp>
      <p:sp>
        <p:nvSpPr>
          <p:cNvPr id="197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198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工程项目进度管理计划的制定</a:t>
                </a:r>
                <a:endParaRPr/>
              </a:p>
            </p:txBody>
          </p:sp>
          <p:sp>
            <p:nvSpPr>
              <p:cNvPr id="20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明确项目目标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：为制定进度管理计划提供指导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分析项目特点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：考虑项目的特殊性，制定适合的进度管理计划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制定详细计划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：包括项目阶段、时间节点、资源分配等方面，确保计划的可行性</a:t>
                </a:r>
                <a:endParaRPr/>
              </a:p>
            </p:txBody>
          </p:sp>
          <p:sp>
            <p:nvSpPr>
              <p:cNvPr id="20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工程项目进度管理计划的制定方法</a:t>
                </a:r>
                <a:endParaRPr/>
              </a:p>
            </p:txBody>
          </p:sp>
          <p:sp>
            <p:nvSpPr>
              <p:cNvPr id="21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甘特图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：一种常用的项目进度管理工具，用于表示项目各阶段的时间安排和资源需求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关键路径法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：用于确定项目的关键路径，即对项目进度影响最大的路径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里程碑计划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：用于表示项目的重要阶段和成果，便于监控项目进度</a:t>
                </a:r>
                <a:endParaRPr/>
              </a:p>
            </p:txBody>
          </p:sp>
          <p:sp>
            <p:nvSpPr>
              <p:cNvPr id="21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工程项目进度管理计划的制定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8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19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20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2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工程项目进度管理的方法</a:t>
                </a:r>
                <a:endParaRPr/>
              </a:p>
            </p:txBody>
          </p:sp>
          <p:sp>
            <p:nvSpPr>
              <p:cNvPr id="22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进度报告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：定期收集和报告项目进度信息，以便于监控和调整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进度审计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：定期对项目进行审计，确保项目按计划进行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进度调整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：根据项目实际情况，对进度计划进行调整，确保项目按计划进行</a:t>
                </a:r>
                <a:endParaRPr/>
              </a:p>
            </p:txBody>
          </p:sp>
        </p:grpSp>
        <p:grpSp>
          <p:nvGrpSpPr>
            <p:cNvPr id="226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工程项目进度管理的工具</a:t>
                </a:r>
                <a:endParaRPr/>
              </a:p>
            </p:txBody>
          </p:sp>
          <p:sp>
            <p:nvSpPr>
              <p:cNvPr id="22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项目管理软件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：如Microsoft Project、Gantt图表等，用于项目进度管理和可视化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信息共享平台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：如Trello、Asana等，便于团队成员共享信息和协作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数据分析工具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：如Excel、SPSS等，用于分析项目进度数据，为管理决策提供支持</a:t>
                </a:r>
                <a:endParaRPr/>
              </a:p>
            </p:txBody>
          </p:sp>
          <p:sp>
            <p:nvSpPr>
              <p:cNvPr id="229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工程项目进度管理的方法与工具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工程项目进度管理计划的执行</a:t>
                </a:r>
                <a:endParaRPr/>
              </a:p>
            </p:txBody>
          </p:sp>
          <p:sp>
            <p:nvSpPr>
              <p:cNvPr id="23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资源分配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：根据进度计划，合理分配人力、物力和财力等资源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：加强团队成员之间的沟通和协作，提高项目执行效率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：识别和应对可能影响项目进度的风险</a:t>
                </a:r>
                <a:endParaRPr/>
              </a:p>
            </p:txBody>
          </p:sp>
          <p:sp>
            <p:nvSpPr>
              <p:cNvPr id="24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工程项目进度管理的监控</a:t>
                </a:r>
                <a:endParaRPr/>
              </a:p>
            </p:txBody>
          </p:sp>
          <p:sp>
            <p:nvSpPr>
              <p:cNvPr id="24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进度报告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：定期收集和报告项目进度信息，以便于监控和调整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进度审计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：定期对项目进行审计，确保项目按计划进行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进度调整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：根据项目实际情况，对进度计划进行调整，确保项目按计划进行</a:t>
                </a:r>
                <a:endParaRPr/>
              </a:p>
            </p:txBody>
          </p:sp>
          <p:sp>
            <p:nvSpPr>
              <p:cNvPr id="24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工程项目进度管理计划的执行与监控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工程项目进度管理的风险与挑战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工程项目进度管理的风险识别与评估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工程项目进度管理的风险识别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内部风险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：如项目管理能力、团队协作等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外部风险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：如政策法规、市场环境等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技术风险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：如技术难题、技术创新等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工程项目进度管理的风险评估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风险概率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：评估风险发生的可能性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风险影响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：评估风险对项目进度的影响程度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风险优先级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：根据风险概率和影响程度，对风险进行排序，确定优先处理的风险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https://d.book118.com/438134024112006036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工程项目进度管理课程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2024-09-16T04:08:04.729</cp:lastPrinted>
  <dcterms:created xsi:type="dcterms:W3CDTF">2024-09-15T20:08:04Z</dcterms:created>
  <dcterms:modified xsi:type="dcterms:W3CDTF">2024-09-15T20:08:06Z</dcterms:modified>
</cp:coreProperties>
</file>