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4BAAF-A076-44F8-9E94-AC4E516AB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7B928-2F65-4081-A279-B7A704DE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97820-3A0C-47A4-B4FC-DB38DA6F3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F66F2-52B2-4834-86BD-ADB3405F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EE83F7-2090-4FB5-9778-68383CCC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CB2C5-0374-4E43-9525-EA64F535A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D01DD-B7DC-493F-8FA5-FA9E648B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4E4E1-B385-41C2-81B4-9AB8BB38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142D7-F96D-43C0-A6E0-0E19F8586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8E55A-BE83-4505-972C-FB868D0A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97650-1584-4D40-9B85-51DB9B9D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4043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公共卫生个人工作计划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资源安排与合作伙伴关系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监测、评估和调整计划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16" b="88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提高公共卫生水平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通过制定和实施个人工作计划，致力于改善公共卫生状况，提高居民健康水平。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应对公共卫生挑战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针对当前公共卫生领域面临的挑战，如传染病、慢性病等，制定相应的工作计划以应对。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推动公共卫生事业发展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通过个人工作计划的实施，为公共卫生事业的发展做出贡献。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开展健康知识普及活动，提高居民健康素养和自我保健能力。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传染病防控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制定和实施传染病监测、预防和控制措施，提高应对突发公共卫生事件的能力。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慢性病管理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开展慢性病筛查、诊断和治疗工作，推动慢性病综合防控策略的实施。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公共卫生政策研究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参与公共卫生政策制定和评估工作，为政策制定提供科学依据。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加强与国际组织和其他国家的合作与交流，分享经验和资源，共同应对全球公共卫生挑战。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个人职责与目标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卫生监督与检查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负责监督公共场所卫生、食品卫生、学校卫生等，确保各项卫生标准得到贯彻执行。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突发公共卫生事件应对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在突发公共卫生事件发生时，负责协调资源，组织应急响应，保障公众健康和安全。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负责制定和执行疾病预防控制策略，包括疫苗接种、传染病监测和健康教育等。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通过有效的预防和控制措施，降低传染病发病率，提高公众健康素养和自我保健能力。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提高公众健康水平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提升卫生监督效能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完善应急响应机制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通过加强卫生监督和检查，提高公共场所和食品行业的卫生质量，保障公众健康权益。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建立健全突发公共卫生事件应急响应机制，提高应对突发事件的快速反应能力和处置水平。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通过监测传染病发病率的变化，评估疾病预防控制工作的效果。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传染病发病率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统计公共场所和食品行业的卫生监督合格率，反映卫生监督工作的成果。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卫生监督合格率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记录突发公共卫生事件应急响应的时间和效果，衡量应急响应能力的优劣。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应急响应时效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24" r="39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32" r="10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通过持续学习和实践，提升自己在公共卫生领域的专业能力和影响力，为未来的职业发展打下坚实基础。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制定长期目标，如获得高级职称、成为领域内的专家等，并制定相应的实现计划。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根据公共卫生领域的需求，制定和执行具有创新性和实效性的项目，如疾病防控、健康促进等。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与团队成员紧密合作，共同推进项目的进展和成果，提升团队整体绩效。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225" b="132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列出近期需要完成的工作任务，如数据分析、报告撰写、会议准备等，并设定优先级和时间表。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合理安排工作时间，确保各项任务能够按时、高质量地完成。同时，留出足够的时间用于应对突发事件和临时任务。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任务清单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资源安排与合作伙伴关系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根据公共卫生项目需求，合理配置专业人员，包括流行病学家、健康教育专家、数据分析师等。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制定人员培训计划，提升团队专业技能和综合素质，鼓励团队成员持续学习和成长。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06" r="112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建立良好的团队协作机制，促进团队成员之间的沟通和协作，确保项目的顺利实施。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https://d.book118.com/438134043020006032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2024-09-09T10:31:26.737</cp:lastPrinted>
  <dcterms:created xsi:type="dcterms:W3CDTF">2024-09-09T02:31:26Z</dcterms:created>
  <dcterms:modified xsi:type="dcterms:W3CDTF">2024-09-09T02:31:28Z</dcterms:modified>
</cp:coreProperties>
</file>