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1" r:id="rId2"/>
    <p:sldMasterId id="2147483666" r:id="rId3"/>
  </p:sldMasterIdLst>
  <p:notesMasterIdLst>
    <p:notesMasterId r:id="rId4"/>
  </p:notesMasterIdLst>
  <p:sldIdLst>
    <p:sldId id="259" r:id="rId5"/>
    <p:sldId id="262" r:id="rId6"/>
    <p:sldId id="265" r:id="rId7"/>
    <p:sldId id="268" r:id="rId8"/>
    <p:sldId id="271" r:id="rId9"/>
    <p:sldId id="274" r:id="rId10"/>
    <p:sldId id="277" r:id="rId11"/>
    <p:sldId id="280" r:id="rId12"/>
    <p:sldId id="283" r:id="rId13"/>
    <p:sldId id="286" r:id="rId14"/>
    <p:sldId id="289" r:id="rId15"/>
    <p:sldId id="292" r:id="rId16"/>
    <p:sldId id="295" r:id="rId17"/>
    <p:sldId id="298" r:id="rId18"/>
    <p:sldId id="301" r:id="rId19"/>
    <p:sldId id="304" r:id="rId20"/>
    <p:sldId id="307" r:id="rId21"/>
    <p:sldId id="310" r:id="rId22"/>
    <p:sldId id="313" r:id="rId23"/>
    <p:sldId id="316" r:id="rId24"/>
    <p:sldId id="319" r:id="rId25"/>
    <p:sldId id="322" r:id="rId26"/>
    <p:sldId id="325" r:id="rId27"/>
    <p:sldId id="328" r:id="rId28"/>
    <p:sldId id="330" r:id="rId29"/>
  </p:sldIdLst>
  <p:sldSz cx="12192000" cy="6858000"/>
  <p:notesSz cx="6858000" cy="9144000"/>
  <p:custDataLst>
    <p:tags r:id="rId3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6.xml" /><Relationship Id="rId11" Type="http://schemas.openxmlformats.org/officeDocument/2006/relationships/slide" Target="slides/slide7.xml" /><Relationship Id="rId12" Type="http://schemas.openxmlformats.org/officeDocument/2006/relationships/slide" Target="slides/slide8.xml" /><Relationship Id="rId13" Type="http://schemas.openxmlformats.org/officeDocument/2006/relationships/slide" Target="slides/slide9.xml" /><Relationship Id="rId14" Type="http://schemas.openxmlformats.org/officeDocument/2006/relationships/slide" Target="slides/slide10.xml" /><Relationship Id="rId15" Type="http://schemas.openxmlformats.org/officeDocument/2006/relationships/slide" Target="slides/slide11.xml" /><Relationship Id="rId16" Type="http://schemas.openxmlformats.org/officeDocument/2006/relationships/slide" Target="slides/slide12.xml" /><Relationship Id="rId17" Type="http://schemas.openxmlformats.org/officeDocument/2006/relationships/slide" Target="slides/slide13.xml" /><Relationship Id="rId18" Type="http://schemas.openxmlformats.org/officeDocument/2006/relationships/slide" Target="slides/slide14.xml" /><Relationship Id="rId19" Type="http://schemas.openxmlformats.org/officeDocument/2006/relationships/slide" Target="slides/slide15.xml" /><Relationship Id="rId2" Type="http://schemas.openxmlformats.org/officeDocument/2006/relationships/slideMaster" Target="slideMasters/slideMaster2.xml" /><Relationship Id="rId20" Type="http://schemas.openxmlformats.org/officeDocument/2006/relationships/slide" Target="slides/slide16.xml" /><Relationship Id="rId21" Type="http://schemas.openxmlformats.org/officeDocument/2006/relationships/slide" Target="slides/slide17.xml" /><Relationship Id="rId22" Type="http://schemas.openxmlformats.org/officeDocument/2006/relationships/slide" Target="slides/slide18.xml" /><Relationship Id="rId23" Type="http://schemas.openxmlformats.org/officeDocument/2006/relationships/slide" Target="slides/slide19.xml" /><Relationship Id="rId24" Type="http://schemas.openxmlformats.org/officeDocument/2006/relationships/slide" Target="slides/slide20.xml" /><Relationship Id="rId25" Type="http://schemas.openxmlformats.org/officeDocument/2006/relationships/slide" Target="slides/slide21.xml" /><Relationship Id="rId26" Type="http://schemas.openxmlformats.org/officeDocument/2006/relationships/slide" Target="slides/slide22.xml" /><Relationship Id="rId27" Type="http://schemas.openxmlformats.org/officeDocument/2006/relationships/slide" Target="slides/slide23.xml" /><Relationship Id="rId28" Type="http://schemas.openxmlformats.org/officeDocument/2006/relationships/slide" Target="slides/slide24.xml" /><Relationship Id="rId29" Type="http://schemas.openxmlformats.org/officeDocument/2006/relationships/slide" Target="slides/slide25.xml" /><Relationship Id="rId3" Type="http://schemas.openxmlformats.org/officeDocument/2006/relationships/slideMaster" Target="slideMasters/slideMaster3.xml" /><Relationship Id="rId30" Type="http://schemas.openxmlformats.org/officeDocument/2006/relationships/tags" Target="tags/tag1.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heme" Target="theme/theme1.xml" /><Relationship Id="rId34" Type="http://schemas.openxmlformats.org/officeDocument/2006/relationships/tableStyles" Target="tableStyles.xml" /><Relationship Id="rId4" Type="http://schemas.openxmlformats.org/officeDocument/2006/relationships/notesMaster" Target="notesMasters/notesMaster1.xml" /><Relationship Id="rId5" Type="http://schemas.openxmlformats.org/officeDocument/2006/relationships/slide" Target="slides/slide1.xml" /><Relationship Id="rId6" Type="http://schemas.openxmlformats.org/officeDocument/2006/relationships/slide" Target="slides/slide2.xml" /><Relationship Id="rId7" Type="http://schemas.openxmlformats.org/officeDocument/2006/relationships/slide" Target="slides/slide3.xml" /><Relationship Id="rId8" Type="http://schemas.openxmlformats.org/officeDocument/2006/relationships/slide" Target="slides/slide4.xml" /><Relationship Id="rId9" Type="http://schemas.openxmlformats.org/officeDocument/2006/relationships/slide" Target="slides/slide5.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4.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66" name="PlaceHolder 1"/>
          <p:cNvSpPr>
            <a:spLocks noGrp="1"/>
          </p:cNvSpPr>
          <p:nvPr>
            <p:ph type="sldImg"/>
          </p:nvPr>
        </p:nvSpPr>
        <p:spPr>
          <a:xfrm>
            <a:off x="216000" y="812520"/>
            <a:ext cx="7127280" cy="4008960"/>
          </a:xfrm>
          <a:prstGeom prst="rect">
            <a:avLst/>
          </a:prstGeom>
          <a:noFill/>
          <a:ln w="0">
            <a:noFill/>
          </a:ln>
        </p:spPr>
      </p:sp>
      <p:sp>
        <p:nvSpPr>
          <p:cNvPr id="67" name="PlaceHolder 2"/>
          <p:cNvSpPr>
            <a:spLocks noGrp="1"/>
          </p:cNvSpPr>
          <p:nvPr>
            <p:ph type="body" idx="37"/>
          </p:nvPr>
        </p:nvSpPr>
        <p:spPr>
          <a:xfrm>
            <a:off x="756000" y="5078520"/>
            <a:ext cx="6047640" cy="4811040"/>
          </a:xfrm>
          <a:prstGeom prst="rect">
            <a:avLst/>
          </a:prstGeom>
          <a:noFill/>
          <a:ln w="0">
            <a:noFill/>
          </a:ln>
        </p:spPr>
        <p:txBody>
          <a:bodyPr lIns="0" tIns="0" rIns="0" bIns="0" anchor="t">
            <a:noAutofit/>
          </a:bodyPr>
          <a:lstStyle/>
          <a:p>
            <a:pPr marL="216000" indent="-216000">
              <a:buNone/>
            </a:pPr>
            <a:r>
              <a:rPr lang="zh-CN" sz="2000" b="0" strike="noStrike" spc="-1">
                <a:solidFill>
                  <a:srgbClr val="000000"/>
                </a:solidFill>
                <a:latin typeface="Arial"/>
              </a:rPr>
              <a:t>点击编辑备注格式</a:t>
            </a:r>
            <a:endParaRPr lang="en-US" sz="2000" b="0" strike="noStrike" spc="-1">
              <a:solidFill>
                <a:srgbClr val="000000"/>
              </a:solidFill>
              <a:latin typeface="Arial"/>
            </a:endParaRPr>
          </a:p>
        </p:txBody>
      </p:sp>
      <p:sp>
        <p:nvSpPr>
          <p:cNvPr id="68" name="PlaceHolder 3"/>
          <p:cNvSpPr>
            <a:spLocks noGrp="1"/>
          </p:cNvSpPr>
          <p:nvPr>
            <p:ph type="hdr" idx="38"/>
          </p:nvPr>
        </p:nvSpPr>
        <p:spPr>
          <a:xfrm>
            <a:off x="0" y="0"/>
            <a:ext cx="3280680" cy="534240"/>
          </a:xfrm>
          <a:prstGeom prst="rect">
            <a:avLst/>
          </a:prstGeom>
          <a:noFill/>
          <a:ln w="0">
            <a:noFill/>
          </a:ln>
        </p:spPr>
        <p:txBody>
          <a:bodyPr lIns="0" tIns="0" rIns="0" bIns="0" anchor="t">
            <a:noAutofit/>
          </a:bodyPr>
          <a:lstStyle/>
          <a:p>
            <a:pPr indent="0">
              <a:buNone/>
            </a:pPr>
            <a:r>
              <a:rPr lang="en-US" sz="1400" b="0" strike="noStrike" spc="-1">
                <a:solidFill>
                  <a:srgbClr val="000000"/>
                </a:solidFill>
                <a:latin typeface="Times New Roman"/>
              </a:rPr>
              <a:t>&lt;页眉&gt;</a:t>
            </a:r>
            <a:endParaRPr lang="en-US" sz="1400" b="0" strike="noStrike" spc="-1">
              <a:solidFill>
                <a:srgbClr val="000000"/>
              </a:solidFill>
              <a:latin typeface="Times New Roman"/>
            </a:endParaRPr>
          </a:p>
        </p:txBody>
      </p:sp>
      <p:sp>
        <p:nvSpPr>
          <p:cNvPr id="69" name="PlaceHolder 4"/>
          <p:cNvSpPr>
            <a:spLocks noGrp="1"/>
          </p:cNvSpPr>
          <p:nvPr>
            <p:ph type="dt" idx="34"/>
          </p:nvPr>
        </p:nvSpPr>
        <p:spPr>
          <a:xfrm>
            <a:off x="4278960" y="0"/>
            <a:ext cx="3280680" cy="534240"/>
          </a:xfrm>
          <a:prstGeom prst="rect">
            <a:avLst/>
          </a:prstGeom>
          <a:noFill/>
          <a:ln w="0">
            <a:noFill/>
          </a:ln>
        </p:spPr>
        <p:txBody>
          <a:bodyPr lIns="0" tIns="0" rIns="0" bIns="0" anchor="t">
            <a:noAutofit/>
          </a:bodyPr>
          <a:lstStyle>
            <a:lvl1pPr indent="0" algn="r">
              <a:buNone/>
              <a:defRPr lang="en-US" sz="1400" b="0" strike="noStrike" spc="-1">
                <a:solidFill>
                  <a:srgbClr val="000000"/>
                </a:solidFill>
                <a:latin typeface="Times New Roman"/>
              </a:defRPr>
            </a:lvl1pPr>
          </a:lstStyle>
          <a:p>
            <a:pPr indent="0" algn="r">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70" name="PlaceHolder 5"/>
          <p:cNvSpPr>
            <a:spLocks noGrp="1"/>
          </p:cNvSpPr>
          <p:nvPr>
            <p:ph type="ftr" idx="35"/>
          </p:nvPr>
        </p:nvSpPr>
        <p:spPr>
          <a:xfrm>
            <a:off x="0" y="10157400"/>
            <a:ext cx="3280680" cy="534240"/>
          </a:xfrm>
          <a:prstGeom prst="rect">
            <a:avLst/>
          </a:prstGeom>
          <a:noFill/>
          <a:ln w="0">
            <a:noFill/>
          </a:ln>
        </p:spPr>
        <p:txBody>
          <a:bodyPr lIns="0" tIns="0" rIns="0" bIns="0" anchor="b">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71" name="PlaceHolder 6"/>
          <p:cNvSpPr>
            <a:spLocks noGrp="1"/>
          </p:cNvSpPr>
          <p:nvPr>
            <p:ph type="sldNum" idx="36"/>
          </p:nvPr>
        </p:nvSpPr>
        <p:spPr>
          <a:xfrm>
            <a:off x="4278960" y="10157400"/>
            <a:ext cx="3280680" cy="534240"/>
          </a:xfrm>
          <a:prstGeom prst="rect">
            <a:avLst/>
          </a:prstGeom>
          <a:noFill/>
          <a:ln w="0">
            <a:noFill/>
          </a:ln>
        </p:spPr>
        <p:txBody>
          <a:bodyPr lIns="0" tIns="0" rIns="0" bIns="0" anchor="b">
            <a:noAutofit/>
          </a:bodyPr>
          <a:lstStyle>
            <a:lvl1pPr indent="0" algn="r">
              <a:buNone/>
              <a:defRPr lang="en-US" sz="1400" b="0" strike="noStrike" spc="-1">
                <a:solidFill>
                  <a:srgbClr val="000000"/>
                </a:solidFill>
                <a:latin typeface="Times New Roman"/>
              </a:defRPr>
            </a:lvl1pPr>
          </a:lstStyle>
          <a:p>
            <a:pPr indent="0" algn="r">
              <a:buNone/>
            </a:pPr>
            <a:fld id="{75E8791C-C8A2-404F-ABF1-051B0801BB1C}" type="slidenum">
              <a:rPr lang="en-US" sz="1400" b="0" strike="noStrike" spc="-1">
                <a:solidFill>
                  <a:srgbClr val="000000"/>
                </a:solidFill>
                <a:latin typeface="Times New Roman"/>
              </a:rPr>
              <a:t>&lt;编号&gt;</a:t>
            </a:fld>
            <a:endParaRPr lang="en-US" sz="14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9.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15.xml" /><Relationship Id="rId2" Type="http://schemas.openxmlformats.org/officeDocument/2006/relationships/notesMaster" Target="../notesMasters/notesMaster1.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16.xml" /><Relationship Id="rId2" Type="http://schemas.openxmlformats.org/officeDocument/2006/relationships/notesMaster" Target="../notesMasters/notesMaster1.xml" /></Relationships>
</file>

<file path=ppt/notesSlides/_rels/notesSlide6.xml.rels>&#65279;<?xml version="1.0" encoding="utf-8" standalone="yes"?><Relationships xmlns="http://schemas.openxmlformats.org/package/2006/relationships"><Relationship Id="rId1" Type="http://schemas.openxmlformats.org/officeDocument/2006/relationships/slide" Target="../slides/slide21.xml" /><Relationship Id="rId2" Type="http://schemas.openxmlformats.org/officeDocument/2006/relationships/notesMaster" Target="../notesMasters/notesMaster1.xml" /></Relationships>
</file>

<file path=ppt/notesSlides/_rels/notesSlide7.xml.rels>&#65279;<?xml version="1.0" encoding="utf-8" standalone="yes"?><Relationships xmlns="http://schemas.openxmlformats.org/package/2006/relationships"><Relationship Id="rId1" Type="http://schemas.openxmlformats.org/officeDocument/2006/relationships/slide" Target="../slides/slide22.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79" name="PlaceHolder 1"/>
          <p:cNvSpPr>
            <a:spLocks noGrp="1"/>
          </p:cNvSpPr>
          <p:nvPr>
            <p:ph type="sldImg"/>
          </p:nvPr>
        </p:nvSpPr>
        <p:spPr>
          <a:xfrm>
            <a:off x="685800" y="1143000"/>
            <a:ext cx="5486040" cy="3085920"/>
          </a:xfrm>
          <a:prstGeom prst="rect">
            <a:avLst/>
          </a:prstGeom>
          <a:ln w="0">
            <a:noFill/>
          </a:ln>
        </p:spPr>
      </p:sp>
      <p:sp>
        <p:nvSpPr>
          <p:cNvPr id="380" name="PlaceHolder 2"/>
          <p:cNvSpPr>
            <a:spLocks noGrp="1"/>
          </p:cNvSpPr>
          <p:nvPr>
            <p:ph type="body" idx="38"/>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81" name="PlaceHolder 3"/>
          <p:cNvSpPr>
            <a:spLocks noGrp="1"/>
          </p:cNvSpPr>
          <p:nvPr>
            <p:ph type="sldNum" idx="37"/>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82" name="PlaceHolder 1"/>
          <p:cNvSpPr>
            <a:spLocks noGrp="1"/>
          </p:cNvSpPr>
          <p:nvPr>
            <p:ph type="sldImg"/>
          </p:nvPr>
        </p:nvSpPr>
        <p:spPr>
          <a:xfrm>
            <a:off x="685800" y="1143000"/>
            <a:ext cx="5486040" cy="3085920"/>
          </a:xfrm>
          <a:prstGeom prst="rect">
            <a:avLst/>
          </a:prstGeom>
          <a:ln w="0">
            <a:noFill/>
          </a:ln>
        </p:spPr>
      </p:sp>
      <p:sp>
        <p:nvSpPr>
          <p:cNvPr id="383" name="PlaceHolder 2"/>
          <p:cNvSpPr>
            <a:spLocks noGrp="1"/>
          </p:cNvSpPr>
          <p:nvPr>
            <p:ph type="body" idx="39"/>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84" name="PlaceHolder 3"/>
          <p:cNvSpPr>
            <a:spLocks noGrp="1"/>
          </p:cNvSpPr>
          <p:nvPr>
            <p:ph type="sldNum" idx="38"/>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85" name="PlaceHolder 1"/>
          <p:cNvSpPr>
            <a:spLocks noGrp="1"/>
          </p:cNvSpPr>
          <p:nvPr>
            <p:ph type="sldImg"/>
          </p:nvPr>
        </p:nvSpPr>
        <p:spPr>
          <a:xfrm>
            <a:off x="685800" y="1143000"/>
            <a:ext cx="5486040" cy="3085920"/>
          </a:xfrm>
          <a:prstGeom prst="rect">
            <a:avLst/>
          </a:prstGeom>
          <a:ln w="0">
            <a:noFill/>
          </a:ln>
        </p:spPr>
      </p:sp>
      <p:sp>
        <p:nvSpPr>
          <p:cNvPr id="386" name="PlaceHolder 2"/>
          <p:cNvSpPr>
            <a:spLocks noGrp="1"/>
          </p:cNvSpPr>
          <p:nvPr>
            <p:ph type="body" idx="40"/>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87" name="PlaceHolder 3"/>
          <p:cNvSpPr>
            <a:spLocks noGrp="1"/>
          </p:cNvSpPr>
          <p:nvPr>
            <p:ph type="sldNum" idx="39"/>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88" name="PlaceHolder 1"/>
          <p:cNvSpPr>
            <a:spLocks noGrp="1"/>
          </p:cNvSpPr>
          <p:nvPr>
            <p:ph type="sldImg"/>
          </p:nvPr>
        </p:nvSpPr>
        <p:spPr>
          <a:xfrm>
            <a:off x="685800" y="1143000"/>
            <a:ext cx="5486040" cy="3085920"/>
          </a:xfrm>
          <a:prstGeom prst="rect">
            <a:avLst/>
          </a:prstGeom>
          <a:ln w="0">
            <a:noFill/>
          </a:ln>
        </p:spPr>
      </p:sp>
      <p:sp>
        <p:nvSpPr>
          <p:cNvPr id="389" name="PlaceHolder 2"/>
          <p:cNvSpPr>
            <a:spLocks noGrp="1"/>
          </p:cNvSpPr>
          <p:nvPr>
            <p:ph type="body" idx="41"/>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90" name="PlaceHolder 3"/>
          <p:cNvSpPr>
            <a:spLocks noGrp="1"/>
          </p:cNvSpPr>
          <p:nvPr>
            <p:ph type="sldNum" idx="40"/>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91" name="PlaceHolder 1"/>
          <p:cNvSpPr>
            <a:spLocks noGrp="1"/>
          </p:cNvSpPr>
          <p:nvPr>
            <p:ph type="sldImg"/>
          </p:nvPr>
        </p:nvSpPr>
        <p:spPr>
          <a:xfrm>
            <a:off x="685800" y="1143000"/>
            <a:ext cx="5486040" cy="3085920"/>
          </a:xfrm>
          <a:prstGeom prst="rect">
            <a:avLst/>
          </a:prstGeom>
          <a:ln w="0">
            <a:noFill/>
          </a:ln>
        </p:spPr>
      </p:sp>
      <p:sp>
        <p:nvSpPr>
          <p:cNvPr id="392" name="PlaceHolder 2"/>
          <p:cNvSpPr>
            <a:spLocks noGrp="1"/>
          </p:cNvSpPr>
          <p:nvPr>
            <p:ph type="body" idx="42"/>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93" name="PlaceHolder 3"/>
          <p:cNvSpPr>
            <a:spLocks noGrp="1"/>
          </p:cNvSpPr>
          <p:nvPr>
            <p:ph type="sldNum" idx="41"/>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94" name="PlaceHolder 1"/>
          <p:cNvSpPr>
            <a:spLocks noGrp="1"/>
          </p:cNvSpPr>
          <p:nvPr>
            <p:ph type="sldImg"/>
          </p:nvPr>
        </p:nvSpPr>
        <p:spPr>
          <a:xfrm>
            <a:off x="685800" y="1143000"/>
            <a:ext cx="5486040" cy="3085920"/>
          </a:xfrm>
          <a:prstGeom prst="rect">
            <a:avLst/>
          </a:prstGeom>
          <a:ln w="0">
            <a:noFill/>
          </a:ln>
        </p:spPr>
      </p:sp>
      <p:sp>
        <p:nvSpPr>
          <p:cNvPr id="395" name="PlaceHolder 2"/>
          <p:cNvSpPr>
            <a:spLocks noGrp="1"/>
          </p:cNvSpPr>
          <p:nvPr>
            <p:ph type="body" idx="43"/>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96" name="PlaceHolder 3"/>
          <p:cNvSpPr>
            <a:spLocks noGrp="1"/>
          </p:cNvSpPr>
          <p:nvPr>
            <p:ph type="sldNum" idx="42"/>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97" name="PlaceHolder 1"/>
          <p:cNvSpPr>
            <a:spLocks noGrp="1"/>
          </p:cNvSpPr>
          <p:nvPr>
            <p:ph type="sldImg"/>
          </p:nvPr>
        </p:nvSpPr>
        <p:spPr>
          <a:xfrm>
            <a:off x="685800" y="1143000"/>
            <a:ext cx="5486040" cy="3085920"/>
          </a:xfrm>
          <a:prstGeom prst="rect">
            <a:avLst/>
          </a:prstGeom>
          <a:ln w="0">
            <a:noFill/>
          </a:ln>
        </p:spPr>
      </p:sp>
      <p:sp>
        <p:nvSpPr>
          <p:cNvPr id="398" name="PlaceHolder 2"/>
          <p:cNvSpPr>
            <a:spLocks noGrp="1"/>
          </p:cNvSpPr>
          <p:nvPr>
            <p:ph type="body" idx="44"/>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99" name="PlaceHolder 3"/>
          <p:cNvSpPr>
            <a:spLocks noGrp="1"/>
          </p:cNvSpPr>
          <p:nvPr>
            <p:ph type="sldNum" idx="43"/>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186F9067-A6E2-43C3-A0A3-2DF1ACF80FF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D6B9710-9A92-4B03-8D27-6872FAB6110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EC70F98B-F4DD-4978-9C0A-3DD0FDD920C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C0DC2C8E-349C-4B98-B1A2-3929EBC24A9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6D26314D-514A-4EC4-9E1E-5066883CD671}"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EC1C72C2-16A9-4CD6-87BB-D5B9C7E072E1}"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9E8BB6A8-B6EE-47C6-AB34-B49103251BE9}"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4171F2B-FE6F-49F4-A103-22E6104DBEB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4047014-7F68-4D53-8B66-64B6195D53F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8E80F58-B560-4DCA-AD60-B4EE1052A3D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3903319-1AC6-46DB-B5B5-3B6E8517D7C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spTree>
      <p:nvGrpSpPr>
        <p:cNvPr id="1" name=""/>
        <p:cNvGrpSpPr/>
        <p:nvPr/>
      </p:nvGrpSpPr>
      <p:grpSpPr>
        <a:xfrm>
          <a:off x="0" y="0"/>
          <a:ext cx="0" cy="0"/>
        </a:xfrm>
      </p:grpSpPr>
      <p:sp>
        <p:nvSpPr>
          <p:cNvPr id="5" name="PlaceHolder 1"/>
          <p:cNvSpPr>
            <a:spLocks noGrp="1"/>
          </p:cNvSpPr>
          <p:nvPr>
            <p:ph type="title"/>
          </p:nvPr>
        </p:nvSpPr>
        <p:spPr>
          <a:xfrm>
            <a:off x="1198800" y="2484000"/>
            <a:ext cx="9798840" cy="1018440"/>
          </a:xfrm>
          <a:prstGeom prst="rect">
            <a:avLst/>
          </a:prstGeom>
          <a:noFill/>
          <a:ln w="0">
            <a:noFill/>
          </a:ln>
        </p:spPr>
        <p:txBody>
          <a:bodyPr lIns="0" tIns="0" rIns="0" bIns="0" anchor="ctr">
            <a:noAutofit/>
          </a:bodyPr>
          <a:lstStyle/>
          <a:p>
            <a:pPr indent="0">
              <a:buNone/>
            </a:pPr>
            <a:endParaRPr lang="en-US" sz="1800" b="0" strike="noStrike" spc="-1">
              <a:solidFill>
                <a:schemeClr val="dk1"/>
              </a:solidFill>
              <a:latin typeface="Arial"/>
            </a:endParaRPr>
          </a:p>
        </p:txBody>
      </p:sp>
      <p:sp>
        <p:nvSpPr>
          <p:cNvPr id="6" name="PlaceHolder 2"/>
          <p:cNvSpPr>
            <a:spLocks noGrp="1"/>
          </p:cNvSpPr>
          <p:nvPr>
            <p:ph type="subTitle" idx="4"/>
          </p:nvPr>
        </p:nvSpPr>
        <p:spPr>
          <a:xfrm>
            <a:off x="1198800" y="3526920"/>
            <a:ext cx="9798840" cy="538200"/>
          </a:xfrm>
          <a:prstGeom prst="rect">
            <a:avLst/>
          </a:prstGeom>
          <a:noFill/>
          <a:ln w="0">
            <a:noFill/>
          </a:ln>
        </p:spPr>
        <p:txBody>
          <a:bodyPr lIns="0" tIns="0" rIns="0" bIns="0" anchor="ctr">
            <a:noAutofit/>
          </a:bodyPr>
          <a:lstStyle/>
          <a:p>
            <a:pPr indent="0" algn="ctr">
              <a:buNone/>
            </a:pPr>
            <a:endParaRPr lang="en-US" sz="3200" b="0" strike="noStrike" spc="-1">
              <a:solidFill>
                <a:srgbClr val="000000"/>
              </a:solidFill>
              <a:latin typeface="Arial"/>
            </a:endParaRPr>
          </a:p>
        </p:txBody>
      </p:sp>
      <p:sp>
        <p:nvSpPr>
          <p:cNvPr id="4" name="PlaceHolder 3"/>
          <p:cNvSpPr>
            <a:spLocks noGrp="1"/>
          </p:cNvSpPr>
          <p:nvPr>
            <p:ph type="ftr" idx="2"/>
          </p:nvPr>
        </p:nvSpPr>
        <p:spPr/>
        <p:txBody>
          <a:bodyPr/>
          <a:lstStyle/>
          <a:p>
            <a:r>
              <a:t>Footer</a:t>
            </a:r>
          </a:p>
        </p:txBody>
      </p:sp>
      <p:sp>
        <p:nvSpPr>
          <p:cNvPr id="7" name="PlaceHolder 4"/>
          <p:cNvSpPr>
            <a:spLocks noGrp="1"/>
          </p:cNvSpPr>
          <p:nvPr>
            <p:ph type="sldNum" idx="3"/>
          </p:nvPr>
        </p:nvSpPr>
        <p:spPr/>
        <p:txBody>
          <a:bodyPr/>
          <a:lstStyle/>
          <a:p>
            <a:fld id="{60EDD111-C528-4E7E-AC07-5E6679574139}" type="slidenum">
              <a:t>&lt;#&gt;</a:t>
            </a:fld>
          </a:p>
        </p:txBody>
      </p:sp>
      <p:sp>
        <p:nvSpPr>
          <p:cNvPr id="8" name="PlaceHolder 5"/>
          <p:cNvSpPr>
            <a:spLocks noGrp="1"/>
          </p:cNvSpPr>
          <p:nvPr>
            <p:ph type="dt" idx="1"/>
          </p:nvPr>
        </p:nvSpPr>
        <p:spPr/>
        <p:txBody>
          <a:bodyPr/>
          <a:lstStyle/>
          <a:p>
            <a:endParaRPr lang="zh-CN"/>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PlaceHolder 1"/>
          <p:cNvSpPr>
            <a:spLocks noGrp="1"/>
          </p:cNvSpPr>
          <p:nvPr>
            <p:ph type="ftr" idx="26"/>
          </p:nvPr>
        </p:nvSpPr>
        <p:spPr/>
        <p:txBody>
          <a:bodyPr/>
          <a:lstStyle/>
          <a:p>
            <a:r>
              <a:t>Footer</a:t>
            </a:r>
          </a:p>
        </p:txBody>
      </p:sp>
      <p:sp>
        <p:nvSpPr>
          <p:cNvPr id="3" name="PlaceHolder 2"/>
          <p:cNvSpPr>
            <a:spLocks noGrp="1"/>
          </p:cNvSpPr>
          <p:nvPr>
            <p:ph type="sldNum" idx="27"/>
          </p:nvPr>
        </p:nvSpPr>
        <p:spPr/>
        <p:txBody>
          <a:bodyPr/>
          <a:lstStyle/>
          <a:p>
            <a:fld id="{85088E4F-791E-4B6E-9B99-31591A9C5C48}" type="slidenum">
              <a:t>&lt;#&gt;</a:t>
            </a:fld>
          </a:p>
        </p:txBody>
      </p:sp>
      <p:sp>
        <p:nvSpPr>
          <p:cNvPr id="4" name="PlaceHolder 3"/>
          <p:cNvSpPr>
            <a:spLocks noGrp="1"/>
          </p:cNvSpPr>
          <p:nvPr>
            <p:ph type="dt" idx="25"/>
          </p:nvPr>
        </p:nvSpPr>
        <p:spPr/>
        <p:txBody>
          <a:bodyPr/>
          <a:lstStyle/>
          <a:p>
            <a:endParaRPr lang="zh-CN"/>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theme" Target="../theme/theme2.xml" /></Relationships>
</file>

<file path=ppt/slideMasters/_rels/slideMaster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heme" Target="../theme/theme3.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rgbClr val="FFFFFF"/>
        </a:solidFill>
      </p:bgPr>
    </p:bg>
    <p:spTree>
      <p:nvGrpSpPr>
        <p:cNvPr id="1" name=""/>
        <p:cNvGrpSpPr/>
        <p:nvPr/>
      </p:nvGrpSpPr>
      <p:grpSpPr>
        <a:xfrm>
          <a:off x="0" y="0"/>
          <a:ext cx="0" cy="0"/>
        </a:xfrm>
      </p:grpSpPr>
      <p:sp>
        <p:nvSpPr>
          <p:cNvPr id="5" name="PlaceHolder 1"/>
          <p:cNvSpPr>
            <a:spLocks noGrp="1"/>
          </p:cNvSpPr>
          <p:nvPr>
            <p:ph type="title"/>
          </p:nvPr>
        </p:nvSpPr>
        <p:spPr>
          <a:xfrm>
            <a:off x="1198800" y="914400"/>
            <a:ext cx="9798840" cy="2570040"/>
          </a:xfrm>
          <a:prstGeom prst="rect">
            <a:avLst/>
          </a:prstGeom>
          <a:noFill/>
          <a:ln w="0">
            <a:noFill/>
          </a:ln>
        </p:spPr>
        <p:txBody>
          <a:bodyPr lIns="90000" tIns="46800" rIns="90000" bIns="46800" anchor="b">
            <a:normAutofit/>
          </a:bodyPr>
          <a:lstStyle/>
          <a:p>
            <a:pPr indent="0" algn="ctr" defTabSz="914400">
              <a:lnSpc>
                <a:spcPct val="100000"/>
              </a:lnSpc>
              <a:buNone/>
            </a:pPr>
            <a:r>
              <a:rPr lang="zh-CN" sz="6000" b="1" strike="noStrike" spc="299">
                <a:solidFill>
                  <a:schemeClr val="dk1">
                    <a:lumMod val="85000"/>
                    <a:lumOff val="15000"/>
                  </a:schemeClr>
                </a:solidFill>
                <a:latin typeface="Arial"/>
                <a:ea typeface="微软雅黑"/>
              </a:rPr>
              <a:t>单击此处编辑母版标题样式</a:t>
            </a:r>
            <a:endParaRPr lang="en-US" sz="6000" b="0" strike="noStrike" spc="-1">
              <a:solidFill>
                <a:schemeClr val="dk1"/>
              </a:solidFill>
              <a:latin typeface="Arial"/>
            </a:endParaRPr>
          </a:p>
        </p:txBody>
      </p:sp>
      <p:sp>
        <p:nvSpPr>
          <p:cNvPr id="6" name="PlaceHolder 2"/>
          <p:cNvSpPr>
            <a:spLocks noGrp="1"/>
          </p:cNvSpPr>
          <p:nvPr>
            <p:ph type="dt" idx="1"/>
          </p:nvPr>
        </p:nvSpPr>
        <p:spPr>
          <a:xfrm>
            <a:off x="612000" y="6314400"/>
            <a:ext cx="2699640" cy="316440"/>
          </a:xfrm>
          <a:prstGeom prst="rect">
            <a:avLst/>
          </a:prstGeom>
          <a:noFill/>
          <a:ln w="0">
            <a:noFill/>
          </a:ln>
        </p:spPr>
        <p:txBody>
          <a:bodyPr lIns="91440" tIns="45720" rIns="91440" bIns="45720" anchor="ctr">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2" name="PlaceHolder 3"/>
          <p:cNvSpPr>
            <a:spLocks noGrp="1"/>
          </p:cNvSpPr>
          <p:nvPr>
            <p:ph type="ftr" idx="2"/>
          </p:nvPr>
        </p:nvSpPr>
        <p:spPr>
          <a:xfrm>
            <a:off x="4115880" y="6314400"/>
            <a:ext cx="3959640" cy="316440"/>
          </a:xfrm>
          <a:prstGeom prst="rect">
            <a:avLst/>
          </a:prstGeom>
          <a:noFill/>
          <a:ln w="0">
            <a:noFill/>
          </a:ln>
        </p:spPr>
        <p:txBody>
          <a:bodyPr lIns="91440" tIns="45720" rIns="91440" bIns="45720" anchor="ctr">
            <a:noAutofit/>
          </a:bodyPr>
          <a:lstStyle>
            <a:lvl1pPr indent="0" algn="ctr">
              <a:buNone/>
              <a:defRPr lang="en-US" sz="1400" b="0" strike="noStrike" spc="-1">
                <a:solidFill>
                  <a:srgbClr val="000000"/>
                </a:solidFill>
                <a:latin typeface="Times New Roman"/>
              </a:defRPr>
            </a:lvl1pPr>
          </a:lstStyle>
          <a:p>
            <a:pPr indent="0" algn="ctr">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3" name="PlaceHolder 4"/>
          <p:cNvSpPr>
            <a:spLocks noGrp="1"/>
          </p:cNvSpPr>
          <p:nvPr>
            <p:ph type="sldNum" idx="3"/>
          </p:nvPr>
        </p:nvSpPr>
        <p:spPr>
          <a:xfrm>
            <a:off x="8877600" y="6314400"/>
            <a:ext cx="2699640" cy="316440"/>
          </a:xfrm>
          <a:prstGeom prst="rect">
            <a:avLst/>
          </a:prstGeom>
          <a:noFill/>
          <a:ln w="0">
            <a:noFill/>
          </a:ln>
        </p:spPr>
        <p:txBody>
          <a:bodyPr lIns="91440" tIns="45720" rIns="91440" bIns="45720" anchor="ctr">
            <a:noAutofit/>
          </a:bodyPr>
          <a:lstStyle/>
          <a:p>
            <a:pPr indent="0">
              <a:buNone/>
            </a:pPr>
            <a:endParaRPr lang="en-US" sz="1000" b="0" strike="noStrike" spc="-1">
              <a:solidFill>
                <a:srgbClr val="000000"/>
              </a:solidFill>
              <a:latin typeface="Times New Roman"/>
            </a:endParaRPr>
          </a:p>
        </p:txBody>
      </p:sp>
      <p:sp>
        <p:nvSpPr>
          <p:cNvPr id="4" name="PlaceHolder 5"/>
          <p:cNvSpPr>
            <a:spLocks noGrp="1"/>
          </p:cNvSpPr>
          <p:nvPr>
            <p:ph type="body" idx="4"/>
          </p:nvPr>
        </p:nvSpPr>
        <p:spPr>
          <a:xfrm>
            <a:off x="609480" y="1604520"/>
            <a:ext cx="10972440" cy="3977280"/>
          </a:xfrm>
          <a:prstGeom prst="rect">
            <a:avLst/>
          </a:prstGeom>
          <a:noFill/>
          <a:ln w="0">
            <a:noFill/>
          </a:ln>
        </p:spPr>
        <p:txBody>
          <a:bodyPr lIns="0" tIns="0" rIns="0" bIns="0" anchor="t">
            <a:normAutofit/>
          </a:bodyPr>
          <a:lstStyle/>
          <a:p>
            <a:pPr marL="432000" indent="-324000">
              <a:lnSpc>
                <a:spcPct val="130000"/>
              </a:lnSpc>
              <a:spcBef>
                <a:spcPts val="1417"/>
              </a:spcBef>
              <a:buClr>
                <a:srgbClr val="000000"/>
              </a:buClr>
              <a:buSzPct val="45000"/>
              <a:buFont typeface="Wingdings" charset="2"/>
              <a:buChar char=""/>
              <a:tabLst>
                <a:tab pos="1609560"/>
              </a:tabLst>
            </a:pPr>
            <a:r>
              <a:rPr lang="zh-CN" sz="1800" b="0" strike="noStrike" spc="148">
                <a:solidFill>
                  <a:schemeClr val="dk1">
                    <a:lumMod val="65000"/>
                    <a:lumOff val="35000"/>
                  </a:schemeClr>
                </a:solidFill>
                <a:latin typeface="Arial"/>
              </a:rPr>
              <a:t>点击以编辑提纲文本格式</a:t>
            </a:r>
            <a:endParaRPr lang="en-US" sz="1800" b="0" strike="noStrike" spc="148">
              <a:solidFill>
                <a:schemeClr val="dk1">
                  <a:lumMod val="65000"/>
                  <a:lumOff val="35000"/>
                </a:schemeClr>
              </a:solidFill>
              <a:latin typeface="Arial"/>
            </a:endParaRPr>
          </a:p>
          <a:p>
            <a:pPr marL="864000" lvl="1" indent="-324000">
              <a:lnSpc>
                <a:spcPct val="120000"/>
              </a:lnSpc>
              <a:spcBef>
                <a:spcPts val="1134"/>
              </a:spcBef>
              <a:buClr>
                <a:srgbClr val="000000"/>
              </a:buClr>
              <a:buSzPct val="75000"/>
              <a:buFont typeface="Symbol" charset="2"/>
              <a:buChar char=""/>
              <a:tabLst>
                <a:tab pos="1609560"/>
              </a:tabLst>
            </a:pPr>
            <a:r>
              <a:rPr lang="zh-CN" sz="1600" b="0" strike="noStrike" spc="148">
                <a:solidFill>
                  <a:schemeClr val="dk1">
                    <a:lumMod val="65000"/>
                    <a:lumOff val="35000"/>
                  </a:schemeClr>
                </a:solidFill>
                <a:latin typeface="Arial"/>
              </a:rPr>
              <a:t>第二提纲级别</a:t>
            </a:r>
            <a:endParaRPr lang="en-US" sz="1600" b="0" strike="noStrike" spc="148">
              <a:solidFill>
                <a:schemeClr val="dk1">
                  <a:lumMod val="65000"/>
                  <a:lumOff val="35000"/>
                </a:schemeClr>
              </a:solidFill>
              <a:latin typeface="Arial"/>
            </a:endParaRPr>
          </a:p>
          <a:p>
            <a:pPr marL="1296000" lvl="2" indent="-288000">
              <a:lnSpc>
                <a:spcPct val="120000"/>
              </a:lnSpc>
              <a:spcBef>
                <a:spcPts val="850"/>
              </a:spcBef>
              <a:buClr>
                <a:srgbClr val="000000"/>
              </a:buClr>
              <a:buSzPct val="45000"/>
              <a:buFont typeface="Wingdings" charset="2"/>
              <a:buChar char=""/>
              <a:tabLst>
                <a:tab pos="1609560"/>
              </a:tabLst>
            </a:pPr>
            <a:r>
              <a:rPr lang="zh-CN" sz="1400" b="0" strike="noStrike" spc="148">
                <a:solidFill>
                  <a:schemeClr val="dk1">
                    <a:lumMod val="65000"/>
                    <a:lumOff val="35000"/>
                  </a:schemeClr>
                </a:solidFill>
                <a:latin typeface="Arial"/>
              </a:rPr>
              <a:t>第三提纲级别</a:t>
            </a:r>
            <a:endParaRPr lang="en-US" sz="1400" b="0" strike="noStrike" spc="148">
              <a:solidFill>
                <a:schemeClr val="dk1">
                  <a:lumMod val="65000"/>
                  <a:lumOff val="35000"/>
                </a:schemeClr>
              </a:solidFill>
              <a:latin typeface="Arial"/>
            </a:endParaRPr>
          </a:p>
          <a:p>
            <a:pPr marL="1728000" lvl="3" indent="-216000">
              <a:lnSpc>
                <a:spcPct val="120000"/>
              </a:lnSpc>
              <a:spcBef>
                <a:spcPts val="567"/>
              </a:spcBef>
              <a:buClr>
                <a:srgbClr val="000000"/>
              </a:buClr>
              <a:buSzPct val="75000"/>
              <a:buFont typeface="Symbol" charset="2"/>
              <a:buChar char=""/>
              <a:tabLst>
                <a:tab pos="1609560"/>
              </a:tabLst>
            </a:pPr>
            <a:r>
              <a:rPr lang="zh-CN" sz="1400" b="0" strike="noStrike" spc="148">
                <a:solidFill>
                  <a:schemeClr val="dk1">
                    <a:lumMod val="65000"/>
                    <a:lumOff val="35000"/>
                  </a:schemeClr>
                </a:solidFill>
                <a:latin typeface="Arial"/>
              </a:rPr>
              <a:t>第四提纲级别</a:t>
            </a:r>
            <a:endParaRPr lang="en-US" sz="1400" b="0" strike="noStrike" spc="148">
              <a:solidFill>
                <a:schemeClr val="dk1">
                  <a:lumMod val="65000"/>
                  <a:lumOff val="35000"/>
                </a:schemeClr>
              </a:solidFill>
              <a:latin typeface="Arial"/>
            </a:endParaRPr>
          </a:p>
          <a:p>
            <a:pPr marL="2160000" lvl="4"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第五提纲级别</a:t>
            </a:r>
            <a:endParaRPr lang="en-US" sz="2000" b="0" strike="noStrike" spc="148">
              <a:solidFill>
                <a:schemeClr val="dk1">
                  <a:lumMod val="65000"/>
                  <a:lumOff val="35000"/>
                </a:schemeClr>
              </a:solidFill>
              <a:latin typeface="Arial"/>
            </a:endParaRPr>
          </a:p>
          <a:p>
            <a:pPr marL="2592000" lvl="5"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第六提纲级别</a:t>
            </a:r>
            <a:endParaRPr lang="en-US" sz="2000" b="0" strike="noStrike" spc="148">
              <a:solidFill>
                <a:schemeClr val="dk1">
                  <a:lumMod val="65000"/>
                  <a:lumOff val="35000"/>
                </a:schemeClr>
              </a:solidFill>
              <a:latin typeface="Arial"/>
            </a:endParaRPr>
          </a:p>
          <a:p>
            <a:pPr marL="3024000" lvl="6"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第七提纲级别</a:t>
            </a:r>
            <a:endParaRPr lang="en-US" sz="2000" b="0" strike="noStrike" spc="148">
              <a:solidFill>
                <a:schemeClr val="dk1">
                  <a:lumMod val="65000"/>
                  <a:lumOff val="35000"/>
                </a:schemeClr>
              </a:solidFill>
              <a:latin typeface="Arial"/>
            </a:endParaRPr>
          </a:p>
        </p:txBody>
      </p:sp>
    </p:spTree>
  </p:cSld>
  <p:clrMap bg1="lt1" tx1="dk1" bg2="lt2" tx2="dk2" accent1="accent1" accent2="accent2" accent3="accent3" accent4="accent4" accent5="accent5" accent6="accent6" hlink="hlink" folHlink="folHlink"/>
  <p:sldLayoutIdLst>
    <p:sldLayoutId id="2147483660" r:id="rId1"/>
  </p:sldLayoutIdLst>
  <p:transition/>
  <p:timing/>
  <p:txStyles>
    <p:titleStyle/>
    <p:bodyStyle/>
    <p:otherStyle/>
  </p:txStyles>
</p:sldMaster>
</file>

<file path=ppt/slideMasters/slideMaster3.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rgbClr val="FFFFFF"/>
        </a:solidFill>
      </p:bgPr>
    </p:bg>
    <p:spTree>
      <p:nvGrpSpPr>
        <p:cNvPr id="1" name=""/>
        <p:cNvGrpSpPr/>
        <p:nvPr/>
      </p:nvGrpSpPr>
      <p:grpSpPr>
        <a:xfrm>
          <a:off x="0" y="0"/>
          <a:ext cx="0" cy="0"/>
        </a:xfrm>
      </p:grpSpPr>
      <p:sp>
        <p:nvSpPr>
          <p:cNvPr id="50" name="PlaceHolder 1"/>
          <p:cNvSpPr>
            <a:spLocks noGrp="1"/>
          </p:cNvSpPr>
          <p:nvPr>
            <p:ph type="dt" idx="25"/>
          </p:nvPr>
        </p:nvSpPr>
        <p:spPr>
          <a:xfrm>
            <a:off x="612000" y="6314400"/>
            <a:ext cx="2699640" cy="316440"/>
          </a:xfrm>
          <a:prstGeom prst="rect">
            <a:avLst/>
          </a:prstGeom>
          <a:noFill/>
          <a:ln w="0">
            <a:noFill/>
          </a:ln>
        </p:spPr>
        <p:txBody>
          <a:bodyPr lIns="91440" tIns="45720" rIns="91440" bIns="45720" anchor="ctr">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51" name="PlaceHolder 2"/>
          <p:cNvSpPr>
            <a:spLocks noGrp="1"/>
          </p:cNvSpPr>
          <p:nvPr>
            <p:ph type="ftr" idx="26"/>
          </p:nvPr>
        </p:nvSpPr>
        <p:spPr>
          <a:xfrm>
            <a:off x="4115880" y="6314400"/>
            <a:ext cx="3959640" cy="316440"/>
          </a:xfrm>
          <a:prstGeom prst="rect">
            <a:avLst/>
          </a:prstGeom>
          <a:noFill/>
          <a:ln w="0">
            <a:noFill/>
          </a:ln>
        </p:spPr>
        <p:txBody>
          <a:bodyPr lIns="91440" tIns="45720" rIns="91440" bIns="45720" anchor="ctr">
            <a:noAutofit/>
          </a:bodyPr>
          <a:lstStyle>
            <a:lvl1pPr indent="0" algn="ctr">
              <a:buNone/>
              <a:defRPr lang="en-US" sz="1400" b="0" strike="noStrike" spc="-1">
                <a:solidFill>
                  <a:srgbClr val="000000"/>
                </a:solidFill>
                <a:latin typeface="Times New Roman"/>
              </a:defRPr>
            </a:lvl1pPr>
          </a:lstStyle>
          <a:p>
            <a:pPr indent="0" algn="ctr">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52" name="PlaceHolder 3"/>
          <p:cNvSpPr>
            <a:spLocks noGrp="1"/>
          </p:cNvSpPr>
          <p:nvPr>
            <p:ph type="sldNum" idx="27"/>
          </p:nvPr>
        </p:nvSpPr>
        <p:spPr>
          <a:xfrm>
            <a:off x="8877600" y="6314400"/>
            <a:ext cx="2699640" cy="316440"/>
          </a:xfrm>
          <a:prstGeom prst="rect">
            <a:avLst/>
          </a:prstGeom>
          <a:noFill/>
          <a:ln w="0">
            <a:noFill/>
          </a:ln>
        </p:spPr>
        <p:txBody>
          <a:bodyPr lIns="91440" tIns="45720" rIns="91440" bIns="45720" anchor="ctr">
            <a:noAutofit/>
          </a:bodyPr>
          <a:lstStyle/>
          <a:p>
            <a:pPr indent="0">
              <a:buNone/>
            </a:pPr>
            <a:endParaRPr lang="en-US" sz="1000" b="0" strike="noStrike" spc="-1">
              <a:solidFill>
                <a:srgbClr val="000000"/>
              </a:solidFill>
              <a:latin typeface="Times New Roman"/>
            </a:endParaRPr>
          </a:p>
        </p:txBody>
      </p:sp>
      <p:sp>
        <p:nvSpPr>
          <p:cNvPr id="53" name="PlaceHolder 4"/>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buNone/>
            </a:pPr>
            <a:r>
              <a:rPr lang="zh-CN" sz="1800" b="0" strike="noStrike" spc="-1">
                <a:solidFill>
                  <a:schemeClr val="dk1"/>
                </a:solidFill>
                <a:latin typeface="Arial"/>
              </a:rPr>
              <a:t>单击以编辑标题文本格式</a:t>
            </a:r>
            <a:endParaRPr lang="en-US" sz="1800" b="0" strike="noStrike" spc="-1">
              <a:solidFill>
                <a:schemeClr val="dk1"/>
              </a:solidFill>
              <a:latin typeface="Arial"/>
            </a:endParaRPr>
          </a:p>
        </p:txBody>
      </p:sp>
      <p:sp>
        <p:nvSpPr>
          <p:cNvPr id="54" name="PlaceHolder 5"/>
          <p:cNvSpPr>
            <a:spLocks noGrp="1"/>
          </p:cNvSpPr>
          <p:nvPr>
            <p:ph type="body" idx="28"/>
          </p:nvPr>
        </p:nvSpPr>
        <p:spPr>
          <a:xfrm>
            <a:off x="609480" y="1604520"/>
            <a:ext cx="10972440" cy="3977280"/>
          </a:xfrm>
          <a:prstGeom prst="rect">
            <a:avLst/>
          </a:prstGeom>
          <a:noFill/>
          <a:ln w="0">
            <a:noFill/>
          </a:ln>
        </p:spPr>
        <p:txBody>
          <a:bodyPr lIns="0" tIns="0" rIns="0" bIns="0" anchor="t">
            <a:normAutofit/>
          </a:bodyPr>
          <a:lstStyle/>
          <a:p>
            <a:pPr marL="432000" indent="-324000">
              <a:lnSpc>
                <a:spcPct val="130000"/>
              </a:lnSpc>
              <a:spcBef>
                <a:spcPts val="1417"/>
              </a:spcBef>
              <a:buClr>
                <a:srgbClr val="000000"/>
              </a:buClr>
              <a:buSzPct val="45000"/>
              <a:buFont typeface="Wingdings" charset="2"/>
              <a:buChar char=""/>
              <a:tabLst>
                <a:tab pos="1609560"/>
              </a:tabLst>
            </a:pPr>
            <a:r>
              <a:rPr lang="zh-CN" sz="1800" b="0" strike="noStrike" spc="148">
                <a:solidFill>
                  <a:schemeClr val="dk1">
                    <a:lumMod val="65000"/>
                    <a:lumOff val="35000"/>
                  </a:schemeClr>
                </a:solidFill>
                <a:latin typeface="Arial"/>
              </a:rPr>
              <a:t>点击以编辑提纲文本格式</a:t>
            </a:r>
            <a:endParaRPr lang="en-US" sz="1800" b="0" strike="noStrike" spc="148">
              <a:solidFill>
                <a:schemeClr val="dk1">
                  <a:lumMod val="65000"/>
                  <a:lumOff val="35000"/>
                </a:schemeClr>
              </a:solidFill>
              <a:latin typeface="Arial"/>
            </a:endParaRPr>
          </a:p>
          <a:p>
            <a:pPr marL="864000" lvl="1" indent="-324000">
              <a:lnSpc>
                <a:spcPct val="120000"/>
              </a:lnSpc>
              <a:spcBef>
                <a:spcPts val="1134"/>
              </a:spcBef>
              <a:buClr>
                <a:srgbClr val="000000"/>
              </a:buClr>
              <a:buSzPct val="75000"/>
              <a:buFont typeface="Symbol" charset="2"/>
              <a:buChar char=""/>
              <a:tabLst>
                <a:tab pos="1609560"/>
              </a:tabLst>
            </a:pPr>
            <a:r>
              <a:rPr lang="zh-CN" sz="1600" b="0" strike="noStrike" spc="148">
                <a:solidFill>
                  <a:schemeClr val="dk1">
                    <a:lumMod val="65000"/>
                    <a:lumOff val="35000"/>
                  </a:schemeClr>
                </a:solidFill>
                <a:latin typeface="Arial"/>
              </a:rPr>
              <a:t>第二提纲级别</a:t>
            </a:r>
            <a:endParaRPr lang="en-US" sz="1600" b="0" strike="noStrike" spc="148">
              <a:solidFill>
                <a:schemeClr val="dk1">
                  <a:lumMod val="65000"/>
                  <a:lumOff val="35000"/>
                </a:schemeClr>
              </a:solidFill>
              <a:latin typeface="Arial"/>
            </a:endParaRPr>
          </a:p>
          <a:p>
            <a:pPr marL="1296000" lvl="2" indent="-288000">
              <a:lnSpc>
                <a:spcPct val="120000"/>
              </a:lnSpc>
              <a:spcBef>
                <a:spcPts val="850"/>
              </a:spcBef>
              <a:buClr>
                <a:srgbClr val="000000"/>
              </a:buClr>
              <a:buSzPct val="45000"/>
              <a:buFont typeface="Wingdings" charset="2"/>
              <a:buChar char=""/>
              <a:tabLst>
                <a:tab pos="1609560"/>
              </a:tabLst>
            </a:pPr>
            <a:r>
              <a:rPr lang="zh-CN" sz="1400" b="0" strike="noStrike" spc="148">
                <a:solidFill>
                  <a:schemeClr val="dk1">
                    <a:lumMod val="65000"/>
                    <a:lumOff val="35000"/>
                  </a:schemeClr>
                </a:solidFill>
                <a:latin typeface="Arial"/>
              </a:rPr>
              <a:t>第三提纲级别</a:t>
            </a:r>
            <a:endParaRPr lang="en-US" sz="1400" b="0" strike="noStrike" spc="148">
              <a:solidFill>
                <a:schemeClr val="dk1">
                  <a:lumMod val="65000"/>
                  <a:lumOff val="35000"/>
                </a:schemeClr>
              </a:solidFill>
              <a:latin typeface="Arial"/>
            </a:endParaRPr>
          </a:p>
          <a:p>
            <a:pPr marL="1728000" lvl="3" indent="-216000">
              <a:lnSpc>
                <a:spcPct val="120000"/>
              </a:lnSpc>
              <a:spcBef>
                <a:spcPts val="567"/>
              </a:spcBef>
              <a:buClr>
                <a:srgbClr val="000000"/>
              </a:buClr>
              <a:buSzPct val="75000"/>
              <a:buFont typeface="Symbol" charset="2"/>
              <a:buChar char=""/>
              <a:tabLst>
                <a:tab pos="1609560"/>
              </a:tabLst>
            </a:pPr>
            <a:r>
              <a:rPr lang="zh-CN" sz="1400" b="0" strike="noStrike" spc="148">
                <a:solidFill>
                  <a:schemeClr val="dk1">
                    <a:lumMod val="65000"/>
                    <a:lumOff val="35000"/>
                  </a:schemeClr>
                </a:solidFill>
                <a:latin typeface="Arial"/>
              </a:rPr>
              <a:t>第四提纲级别</a:t>
            </a:r>
            <a:endParaRPr lang="en-US" sz="1400" b="0" strike="noStrike" spc="148">
              <a:solidFill>
                <a:schemeClr val="dk1">
                  <a:lumMod val="65000"/>
                  <a:lumOff val="35000"/>
                </a:schemeClr>
              </a:solidFill>
              <a:latin typeface="Arial"/>
            </a:endParaRPr>
          </a:p>
          <a:p>
            <a:pPr marL="2160000" lvl="4"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第五提纲级别</a:t>
            </a:r>
            <a:endParaRPr lang="en-US" sz="2000" b="0" strike="noStrike" spc="148">
              <a:solidFill>
                <a:schemeClr val="dk1">
                  <a:lumMod val="65000"/>
                  <a:lumOff val="35000"/>
                </a:schemeClr>
              </a:solidFill>
              <a:latin typeface="Arial"/>
            </a:endParaRPr>
          </a:p>
          <a:p>
            <a:pPr marL="2592000" lvl="5"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第六提纲级别</a:t>
            </a:r>
            <a:endParaRPr lang="en-US" sz="2000" b="0" strike="noStrike" spc="148">
              <a:solidFill>
                <a:schemeClr val="dk1">
                  <a:lumMod val="65000"/>
                  <a:lumOff val="35000"/>
                </a:schemeClr>
              </a:solidFill>
              <a:latin typeface="Arial"/>
            </a:endParaRPr>
          </a:p>
          <a:p>
            <a:pPr marL="3024000" lvl="6"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第七提纲级别</a:t>
            </a:r>
            <a:endParaRPr lang="en-US" sz="2000" b="0" strike="noStrike" spc="148">
              <a:solidFill>
                <a:schemeClr val="dk1">
                  <a:lumMod val="65000"/>
                  <a:lumOff val="35000"/>
                </a:schemeClr>
              </a:solidFill>
              <a:latin typeface="Arial"/>
            </a:endParaRPr>
          </a:p>
        </p:txBody>
      </p:sp>
    </p:spTree>
  </p:cSld>
  <p:clrMap bg1="lt1" tx1="dk1" bg2="lt2" tx2="dk2" accent1="accent1" accent2="accent2" accent3="accent3" accent4="accent4" accent5="accent5" accent6="accent6" hlink="hlink" folHlink="folHlink"/>
  <p:sldLayoutIdLst>
    <p:sldLayoutId id="2147483662" r:id="rId1"/>
  </p:sldLayoutIdLst>
  <p:transition/>
  <p:timing/>
  <p:txStyles>
    <p:titleStyle/>
    <p:bodyStyle/>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1.xml" /><Relationship Id="rId3" Type="http://schemas.openxmlformats.org/officeDocument/2006/relationships/image" Target="../media/image1.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2.xml" /><Relationship Id="rId3" Type="http://schemas.openxmlformats.org/officeDocument/2006/relationships/image" Target="../media/image1.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3.xml" /><Relationship Id="rId3" Type="http://schemas.openxmlformats.org/officeDocument/2006/relationships/image" Target="../media/image1.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4.xml" /><Relationship Id="rId3" Type="http://schemas.openxmlformats.org/officeDocument/2006/relationships/image" Target="../media/image1.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5.xml" /><Relationship Id="rId3" Type="http://schemas.openxmlformats.org/officeDocument/2006/relationships/image" Target="../media/image1.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6.xml" /><Relationship Id="rId3" Type="http://schemas.openxmlformats.org/officeDocument/2006/relationships/image" Target="../media/image1.png"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7.xml" /><Relationship Id="rId3" Type="http://schemas.openxmlformats.org/officeDocument/2006/relationships/image" Target="../media/image1.png"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43813407001000605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72" name="PlaceHolder 1"/>
          <p:cNvSpPr>
            <a:spLocks noGrp="1"/>
          </p:cNvSpPr>
          <p:nvPr>
            <p:ph type="title"/>
          </p:nvPr>
        </p:nvSpPr>
        <p:spPr>
          <a:xfrm>
            <a:off x="791280" y="858600"/>
            <a:ext cx="9798840" cy="2570040"/>
          </a:xfrm>
          <a:prstGeom prst="rect">
            <a:avLst/>
          </a:prstGeom>
          <a:noFill/>
          <a:ln w="0">
            <a:noFill/>
          </a:ln>
        </p:spPr>
        <p:txBody>
          <a:bodyPr lIns="90000" tIns="46800" rIns="90000" bIns="46800" anchor="b">
            <a:noAutofit/>
          </a:bodyPr>
          <a:lstStyle/>
          <a:p>
            <a:pPr indent="0" algn="ctr" defTabSz="914400">
              <a:lnSpc>
                <a:spcPct val="100000"/>
              </a:lnSpc>
              <a:buNone/>
            </a:pPr>
            <a:r>
              <a:rPr lang="zh-CN" sz="6000" b="1" strike="noStrike" spc="299">
                <a:solidFill>
                  <a:schemeClr val="dk1"/>
                </a:solidFill>
                <a:latin typeface="Arial"/>
                <a:ea typeface="微软雅黑"/>
              </a:rPr>
              <a:t>煤化工行业安全生产规章制度培训</a:t>
            </a:r>
            <a:endParaRPr lang="en-US" sz="6000" b="0" strike="noStrike" spc="-1">
              <a:solidFill>
                <a:schemeClr val="dk1"/>
              </a:solidFill>
              <a:latin typeface="Arial"/>
            </a:endParaRPr>
          </a:p>
        </p:txBody>
      </p:sp>
      <p:sp>
        <p:nvSpPr>
          <p:cNvPr id="73" name="PlaceHolder 2"/>
          <p:cNvSpPr>
            <a:spLocks noGrp="1"/>
          </p:cNvSpPr>
          <p:nvPr>
            <p:ph type="subTitle" idx="4"/>
          </p:nvPr>
        </p:nvSpPr>
        <p:spPr>
          <a:xfrm>
            <a:off x="1198800" y="3560400"/>
            <a:ext cx="472680" cy="202680"/>
          </a:xfrm>
          <a:prstGeom prst="rect">
            <a:avLst/>
          </a:prstGeom>
          <a:noFill/>
          <a:ln w="0">
            <a:noFill/>
          </a:ln>
        </p:spPr>
        <p:txBody>
          <a:bodyPr lIns="90000" tIns="46800" rIns="90000" bIns="46800" anchor="t">
            <a:normAutofit fontScale="37485" lnSpcReduction="20000"/>
          </a:bodyPr>
          <a:lstStyle/>
          <a:p>
            <a:pPr indent="0" algn="ctr" defTabSz="914400">
              <a:lnSpc>
                <a:spcPct val="110000"/>
              </a:lnSpc>
              <a:spcAft>
                <a:spcPts val="1001"/>
              </a:spcAft>
              <a:buNone/>
              <a:tabLst>
                <a:tab pos="0"/>
              </a:tabLst>
            </a:pPr>
            <a:r>
              <a:rPr lang="en-US" sz="2400" b="0" strike="noStrike" spc="199">
                <a:solidFill>
                  <a:schemeClr val="dk1">
                    <a:lumMod val="65000"/>
                    <a:lumOff val="35000"/>
                  </a:schemeClr>
                </a:solidFill>
                <a:latin typeface="Arial"/>
                <a:ea typeface="微软雅黑"/>
              </a:rPr>
              <a:t> </a:t>
            </a:r>
            <a:endParaRPr lang="en-US" sz="2400" b="0" strike="noStrike" spc="-1">
              <a:solidFill>
                <a:srgbClr val="000000"/>
              </a:solidFill>
              <a:latin typeface="Arial"/>
            </a:endParaRPr>
          </a:p>
        </p:txBody>
      </p:sp>
      <p:sp>
        <p:nvSpPr>
          <p:cNvPr id="74" name="文本框 3"/>
          <p:cNvSpPr/>
          <p:nvPr/>
        </p:nvSpPr>
        <p:spPr>
          <a:xfrm>
            <a:off x="4453200" y="4485600"/>
            <a:ext cx="4063680" cy="1086840"/>
          </a:xfrm>
          <a:prstGeom prst="rect">
            <a:avLst/>
          </a:prstGeom>
          <a:noFill/>
          <a:ln w="0">
            <a:noFill/>
          </a:ln>
        </p:spPr>
        <p:style>
          <a:lnRef idx="0"/>
          <a:fillRef idx="0"/>
          <a:effectRef idx="0"/>
          <a:fontRef idx="minor"/>
        </p:style>
        <p:txBody>
          <a:bodyPr lIns="90000" tIns="45000" rIns="90000" bIns="45000" anchor="t">
            <a:noAutofit/>
          </a:bodyPr>
          <a:lstStyle/>
          <a:p>
            <a:pPr defTabSz="914400">
              <a:lnSpc>
                <a:spcPct val="100000"/>
              </a:lnSpc>
            </a:pPr>
            <a:r>
              <a:rPr lang="zh-CN" sz="1800" b="0" strike="noStrike" spc="-1">
                <a:solidFill>
                  <a:schemeClr val="dk1"/>
                </a:solidFill>
                <a:latin typeface="Arial"/>
                <a:ea typeface="微软雅黑"/>
              </a:rPr>
              <a:t>制作人：魏老师</a:t>
            </a:r>
            <a:r>
              <a:rPr lang="en-US" sz="1800" b="0" strike="noStrike" spc="-1">
                <a:solidFill>
                  <a:schemeClr val="dk1"/>
                </a:solidFill>
                <a:latin typeface="Arial"/>
                <a:ea typeface="微软雅黑"/>
              </a:rPr>
              <a:t> </a:t>
            </a:r>
            <a:endParaRPr lang="en-US" sz="1800" b="0" strike="noStrike" spc="-1">
              <a:solidFill>
                <a:srgbClr val="000000"/>
              </a:solidFill>
              <a:latin typeface="Arial"/>
            </a:endParaRPr>
          </a:p>
          <a:p>
            <a:pPr defTabSz="914400">
              <a:lnSpc>
                <a:spcPct val="100000"/>
              </a:lnSpc>
            </a:pPr>
            <a:endParaRPr lang="en-US" sz="1800" b="0" strike="noStrike" spc="-1">
              <a:solidFill>
                <a:srgbClr val="000000"/>
              </a:solidFill>
              <a:latin typeface="Arial"/>
            </a:endParaRPr>
          </a:p>
          <a:p>
            <a:pPr defTabSz="914400">
              <a:lnSpc>
                <a:spcPct val="100000"/>
              </a:lnSpc>
            </a:pPr>
            <a:r>
              <a:rPr lang="zh-CN" sz="1800" b="0" strike="noStrike" spc="-1">
                <a:solidFill>
                  <a:schemeClr val="dk1"/>
                </a:solidFill>
                <a:latin typeface="Arial"/>
                <a:ea typeface="微软雅黑"/>
              </a:rPr>
              <a:t>制作时间：</a:t>
            </a:r>
            <a:r>
              <a:rPr lang="en-US" sz="1800" b="0" strike="noStrike" spc="-1">
                <a:solidFill>
                  <a:schemeClr val="dk1"/>
                </a:solidFill>
                <a:latin typeface="Arial"/>
                <a:ea typeface="微软雅黑"/>
              </a:rPr>
              <a:t>2024</a:t>
            </a:r>
            <a:r>
              <a:rPr lang="zh-CN" sz="1800" b="0" strike="noStrike" spc="-1">
                <a:solidFill>
                  <a:schemeClr val="dk1"/>
                </a:solidFill>
                <a:latin typeface="Arial"/>
                <a:ea typeface="微软雅黑"/>
              </a:rPr>
              <a:t>年</a:t>
            </a:r>
            <a:r>
              <a:rPr lang="en-US" sz="1800" b="0" strike="noStrike" spc="-1">
                <a:solidFill>
                  <a:schemeClr val="dk1"/>
                </a:solidFill>
                <a:latin typeface="Arial"/>
                <a:ea typeface="微软雅黑"/>
              </a:rPr>
              <a:t>3</a:t>
            </a:r>
            <a:r>
              <a:rPr lang="zh-CN" sz="1800" b="0" strike="noStrike" spc="-1">
                <a:solidFill>
                  <a:schemeClr val="dk1"/>
                </a:solidFill>
                <a:latin typeface="Arial"/>
                <a:ea typeface="微软雅黑"/>
              </a:rPr>
              <a:t>月</a:t>
            </a:r>
            <a:endParaRPr lang="en-US" sz="1800" b="0" strike="noStrike" spc="-1">
              <a:solidFill>
                <a:srgbClr val="000000"/>
              </a:solidFill>
              <a:latin typeface="Arial"/>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75" name="PlaceHolder 1"/>
          <p:cNvSpPr>
            <a:spLocks noGrp="1"/>
          </p:cNvSpPr>
          <p:nvPr>
            <p:ph type="title" idx="4294967295"/>
          </p:nvPr>
        </p:nvSpPr>
        <p:spPr>
          <a:xfrm>
            <a:off x="5113080" y="969120"/>
            <a:ext cx="1865880" cy="1059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目录</a:t>
            </a:r>
            <a:endParaRPr lang="en-US" sz="3600" b="0" strike="noStrike" spc="-1">
              <a:solidFill>
                <a:schemeClr val="dk1"/>
              </a:solidFill>
              <a:latin typeface="Arial"/>
            </a:endParaRPr>
          </a:p>
        </p:txBody>
      </p:sp>
      <p:sp>
        <p:nvSpPr>
          <p:cNvPr id="76" name="content"/>
          <p:cNvSpPr/>
          <p:nvPr/>
        </p:nvSpPr>
        <p:spPr>
          <a:xfrm>
            <a:off x="798840" y="2077560"/>
            <a:ext cx="7692120" cy="4260600"/>
          </a:xfrm>
          <a:prstGeom prst="rect">
            <a:avLst/>
          </a:prstGeom>
          <a:noFill/>
          <a:ln w="0">
            <a:noFill/>
          </a:ln>
        </p:spPr>
        <p:style>
          <a:lnRef idx="0"/>
          <a:fillRef idx="0"/>
          <a:effectRef idx="0"/>
          <a:fontRef idx="minor"/>
        </p:style>
        <p:txBody>
          <a:bodyPr lIns="0" tIns="0" rIns="0" bIns="0" anchor="t">
            <a:normAutofit/>
          </a:bodyPr>
          <a:lstStyle/>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1</a:t>
            </a:r>
            <a:r>
              <a:rPr lang="zh-CN" sz="3000" b="0" strike="noStrike" spc="-1">
                <a:solidFill>
                  <a:schemeClr val="dk1"/>
                </a:solidFill>
                <a:latin typeface="微软雅黑"/>
                <a:ea typeface="微软雅黑"/>
              </a:rPr>
              <a:t>章  煤化工行业概述</a:t>
            </a:r>
            <a:endParaRPr lang="en-US" sz="3000" b="0" strike="noStrike" spc="-1">
              <a:solidFill>
                <a:srgbClr val="000000"/>
              </a:solidFill>
              <a:latin typeface="Arial"/>
            </a:endParaRPr>
          </a:p>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2</a:t>
            </a:r>
            <a:r>
              <a:rPr lang="zh-CN" sz="3000" b="0" strike="noStrike" spc="-1">
                <a:solidFill>
                  <a:schemeClr val="dk1"/>
                </a:solidFill>
                <a:latin typeface="微软雅黑"/>
                <a:ea typeface="微软雅黑"/>
              </a:rPr>
              <a:t>章  煤化工行业安全生产法律法规</a:t>
            </a:r>
            <a:endParaRPr lang="en-US" sz="3000" b="0" strike="noStrike" spc="-1">
              <a:solidFill>
                <a:srgbClr val="000000"/>
              </a:solidFill>
              <a:latin typeface="Arial"/>
            </a:endParaRPr>
          </a:p>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3</a:t>
            </a:r>
            <a:r>
              <a:rPr lang="zh-CN" sz="3000" b="0" strike="noStrike" spc="-1">
                <a:solidFill>
                  <a:schemeClr val="dk1"/>
                </a:solidFill>
                <a:latin typeface="微软雅黑"/>
                <a:ea typeface="微软雅黑"/>
              </a:rPr>
              <a:t>章  煤化工行业安全生产风险评估与预防</a:t>
            </a:r>
            <a:endParaRPr lang="en-US" sz="3000" b="0" strike="noStrike" spc="-1">
              <a:solidFill>
                <a:srgbClr val="000000"/>
              </a:solidFill>
              <a:latin typeface="Arial"/>
            </a:endParaRPr>
          </a:p>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4</a:t>
            </a:r>
            <a:r>
              <a:rPr lang="zh-CN" sz="3000" b="0" strike="noStrike" spc="-1">
                <a:solidFill>
                  <a:schemeClr val="dk1"/>
                </a:solidFill>
                <a:latin typeface="微软雅黑"/>
                <a:ea typeface="微软雅黑"/>
              </a:rPr>
              <a:t>章  煤化工行业安全设备与装备</a:t>
            </a:r>
            <a:endParaRPr lang="en-US" sz="3000" b="0" strike="noStrike" spc="-1">
              <a:solidFill>
                <a:srgbClr val="000000"/>
              </a:solidFill>
              <a:latin typeface="Arial"/>
            </a:endParaRPr>
          </a:p>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5</a:t>
            </a:r>
            <a:r>
              <a:rPr lang="zh-CN" sz="3000" b="0" strike="noStrike" spc="-1">
                <a:solidFill>
                  <a:schemeClr val="dk1"/>
                </a:solidFill>
                <a:latin typeface="微软雅黑"/>
                <a:ea typeface="微软雅黑"/>
              </a:rPr>
              <a:t>章  煤化工行业安全生产培训</a:t>
            </a:r>
            <a:endParaRPr lang="en-US" sz="3000" b="0" strike="noStrike" spc="-1">
              <a:solidFill>
                <a:srgbClr val="000000"/>
              </a:solidFill>
              <a:latin typeface="Arial"/>
            </a:endParaRPr>
          </a:p>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6</a:t>
            </a:r>
            <a:r>
              <a:rPr lang="zh-CN" sz="3000" b="0" strike="noStrike" spc="-1">
                <a:solidFill>
                  <a:schemeClr val="dk1"/>
                </a:solidFill>
                <a:latin typeface="微软雅黑"/>
                <a:ea typeface="微软雅黑"/>
              </a:rPr>
              <a:t>章  煤化工行业安全生产案例分析</a:t>
            </a:r>
            <a:endParaRPr lang="en-US" sz="3000" b="0" strike="noStrike" spc="-1">
              <a:solidFill>
                <a:srgbClr val="000000"/>
              </a:solidFill>
              <a:latin typeface="Arial"/>
            </a:endParaRPr>
          </a:p>
          <a:p>
            <a:pPr defTabSz="914400">
              <a:lnSpc>
                <a:spcPct val="100000"/>
              </a:lnSpc>
            </a:pPr>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7</a:t>
            </a:r>
            <a:r>
              <a:rPr lang="zh-CN" sz="3000" b="0" strike="noStrike" spc="-1">
                <a:solidFill>
                  <a:schemeClr val="dk1"/>
                </a:solidFill>
                <a:latin typeface="微软雅黑"/>
                <a:ea typeface="微软雅黑"/>
              </a:rPr>
              <a:t>章  总结与展望</a:t>
            </a:r>
            <a:endParaRPr lang="en-US" sz="3000" b="0" strike="noStrike" spc="-1">
              <a:solidFill>
                <a:srgbClr val="000000"/>
              </a:solidFill>
              <a:latin typeface="Arial"/>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77"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595959"/>
              </a:buClr>
              <a:buFont typeface="Arial"/>
              <a:buChar char="●"/>
              <a:tabLst>
                <a:tab pos="1609560"/>
              </a:tabLst>
            </a:pPr>
            <a:r>
              <a:rPr lang="en-US" sz="1800" b="0" strike="noStrike" spc="148">
                <a:solidFill>
                  <a:schemeClr val="dk1">
                    <a:lumMod val="65000"/>
                    <a:lumOff val="35000"/>
                  </a:schemeClr>
                </a:solidFill>
                <a:latin typeface="Arial"/>
                <a:ea typeface="微软雅黑"/>
              </a:rPr>
              <a:t>01</a:t>
            </a:r>
            <a:endParaRPr lang="en-US" sz="1800" b="0" strike="noStrike" spc="148">
              <a:solidFill>
                <a:schemeClr val="dk1">
                  <a:lumMod val="65000"/>
                  <a:lumOff val="35000"/>
                </a:schemeClr>
              </a:solidFill>
              <a:latin typeface="Arial"/>
            </a:endParaRPr>
          </a:p>
        </p:txBody>
      </p:sp>
      <p:sp>
        <p:nvSpPr>
          <p:cNvPr id="78" name="PlaceHolder 2"/>
          <p:cNvSpPr>
            <a:spLocks noGrp="1"/>
          </p:cNvSpPr>
          <p:nvPr>
            <p:ph type="title" idx="4294967295"/>
          </p:nvPr>
        </p:nvSpPr>
        <p:spPr>
          <a:xfrm>
            <a:off x="1549440" y="2085840"/>
            <a:ext cx="961092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第</a:t>
            </a:r>
            <a:r>
              <a:rPr lang="en-US" sz="3600" b="1" strike="noStrike" spc="299">
                <a:solidFill>
                  <a:schemeClr val="dk1">
                    <a:lumMod val="85000"/>
                    <a:lumOff val="15000"/>
                  </a:schemeClr>
                </a:solidFill>
                <a:latin typeface="Arial"/>
                <a:ea typeface="微软雅黑"/>
              </a:rPr>
              <a:t>1</a:t>
            </a:r>
            <a:r>
              <a:rPr lang="zh-CN" sz="3600" b="1" strike="noStrike" spc="299">
                <a:solidFill>
                  <a:schemeClr val="dk1">
                    <a:lumMod val="85000"/>
                    <a:lumOff val="15000"/>
                  </a:schemeClr>
                </a:solidFill>
                <a:latin typeface="Arial"/>
                <a:ea typeface="微软雅黑"/>
              </a:rPr>
              <a:t>章 煤化工行业概述</a:t>
            </a:r>
            <a:endParaRPr lang="en-US" sz="3600" b="0" strike="noStrike" spc="-1">
              <a:solidFill>
                <a:schemeClr val="dk1"/>
              </a:solidFill>
              <a:latin typeface="Arial"/>
            </a:endParaRPr>
          </a:p>
        </p:txBody>
      </p:sp>
      <p:sp>
        <p:nvSpPr>
          <p:cNvPr id="79"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80"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81" name="title"/>
          <p:cNvSpPr/>
          <p:nvPr/>
        </p:nvSpPr>
        <p:spPr>
          <a:xfrm>
            <a:off x="3310200" y="685800"/>
            <a:ext cx="709272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3500" b="1" strike="noStrike" spc="299">
                <a:solidFill>
                  <a:schemeClr val="dk1"/>
                </a:solidFill>
                <a:latin typeface="Arial"/>
                <a:ea typeface="微软雅黑"/>
              </a:rPr>
              <a:t>煤化工行业的重要性</a:t>
            </a:r>
            <a:endParaRPr lang="en-US" sz="3500" b="0" strike="noStrike" spc="-1">
              <a:solidFill>
                <a:srgbClr val="000000"/>
              </a:solidFill>
              <a:latin typeface="Arial"/>
            </a:endParaRPr>
          </a:p>
        </p:txBody>
      </p:sp>
      <p:sp>
        <p:nvSpPr>
          <p:cNvPr id="82" name="content"/>
          <p:cNvSpPr/>
          <p:nvPr/>
        </p:nvSpPr>
        <p:spPr>
          <a:xfrm>
            <a:off x="1654920" y="2215440"/>
            <a:ext cx="9145080" cy="396972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2500" b="0" strike="noStrike" spc="148">
                <a:solidFill>
                  <a:schemeClr val="dk1"/>
                </a:solidFill>
                <a:latin typeface="Arial"/>
                <a:ea typeface="微软雅黑"/>
              </a:rPr>
              <a:t>煤化工行业是指以煤炭、煤焦油、煤焦炭、煤气、煤粉等为主要原料，在化学工业生产过程中，生产有机化工产品的工业部门。这个行业在我国有着悠久的发展历史，对国家经济发展起着重要作用。</a:t>
            </a:r>
            <a:endParaRPr lang="en-US" sz="2500" b="0" strike="noStrike" spc="-1">
              <a:solidFill>
                <a:srgbClr val="000000"/>
              </a:solidFill>
              <a:latin typeface="Arial"/>
            </a:endParaRPr>
          </a:p>
        </p:txBody>
      </p:sp>
      <p:sp>
        <p:nvSpPr>
          <p:cNvPr id="83"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84" name="PlaceHolder 1"/>
          <p:cNvSpPr>
            <a:spLocks noGrp="1"/>
          </p:cNvSpPr>
          <p:nvPr>
            <p:ph type="title" idx="4294967295"/>
          </p:nvPr>
        </p:nvSpPr>
        <p:spPr>
          <a:xfrm>
            <a:off x="224172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微软雅黑"/>
                <a:ea typeface="微软雅黑"/>
              </a:rPr>
              <a:t>煤化工行业现状</a:t>
            </a:r>
            <a:endParaRPr lang="en-US" sz="3600" b="0" strike="noStrike" spc="-1">
              <a:solidFill>
                <a:schemeClr val="dk1"/>
              </a:solidFill>
              <a:latin typeface="Arial"/>
            </a:endParaRPr>
          </a:p>
        </p:txBody>
      </p:sp>
      <p:sp>
        <p:nvSpPr>
          <p:cNvPr id="85" name="content.1.subtitle"/>
          <p:cNvSpPr/>
          <p:nvPr/>
        </p:nvSpPr>
        <p:spPr>
          <a:xfrm>
            <a:off x="113040" y="3895200"/>
            <a:ext cx="2639880" cy="16340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行业发展态势</a:t>
            </a:r>
            <a:endParaRPr lang="en-US" sz="1500" b="0" strike="noStrike" spc="-1">
              <a:solidFill>
                <a:srgbClr val="000000"/>
              </a:solidFill>
              <a:latin typeface="Arial"/>
            </a:endParaRPr>
          </a:p>
        </p:txBody>
      </p:sp>
      <p:sp>
        <p:nvSpPr>
          <p:cNvPr id="86" name="content.1.title"/>
          <p:cNvSpPr/>
          <p:nvPr/>
        </p:nvSpPr>
        <p:spPr>
          <a:xfrm>
            <a:off x="221040" y="2159640"/>
            <a:ext cx="2400120" cy="48600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发展现状</a:t>
            </a:r>
            <a:endParaRPr lang="en-US" sz="2200" b="0" strike="noStrike" spc="-1">
              <a:solidFill>
                <a:srgbClr val="000000"/>
              </a:solidFill>
              <a:latin typeface="Arial"/>
            </a:endParaRPr>
          </a:p>
        </p:txBody>
      </p:sp>
      <p:sp>
        <p:nvSpPr>
          <p:cNvPr id="87" name="content.2.subtitle"/>
          <p:cNvSpPr/>
          <p:nvPr/>
        </p:nvSpPr>
        <p:spPr>
          <a:xfrm>
            <a:off x="9320040" y="3642840"/>
            <a:ext cx="2535840" cy="17992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产品种类和特点</a:t>
            </a:r>
            <a:endParaRPr lang="en-US" sz="1500" b="0" strike="noStrike" spc="-1">
              <a:solidFill>
                <a:srgbClr val="000000"/>
              </a:solidFill>
              <a:latin typeface="Arial"/>
            </a:endParaRPr>
          </a:p>
        </p:txBody>
      </p:sp>
      <p:sp>
        <p:nvSpPr>
          <p:cNvPr id="88" name="content.2.title"/>
          <p:cNvSpPr/>
          <p:nvPr/>
        </p:nvSpPr>
        <p:spPr>
          <a:xfrm>
            <a:off x="9188280" y="1577880"/>
            <a:ext cx="2667240" cy="11318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主要产品</a:t>
            </a:r>
            <a:endParaRPr lang="en-US" sz="2200" b="0" strike="noStrike" spc="-1">
              <a:solidFill>
                <a:srgbClr val="000000"/>
              </a:solidFill>
              <a:latin typeface="Arial"/>
            </a:endParaRPr>
          </a:p>
        </p:txBody>
      </p:sp>
      <p:sp>
        <p:nvSpPr>
          <p:cNvPr id="89" name="content.3.subtitle"/>
          <p:cNvSpPr/>
          <p:nvPr/>
        </p:nvSpPr>
        <p:spPr>
          <a:xfrm>
            <a:off x="3272040" y="3763800"/>
            <a:ext cx="2469240" cy="18208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产品的应用范围</a:t>
            </a:r>
            <a:endParaRPr lang="en-US" sz="1500" b="0" strike="noStrike" spc="-1">
              <a:solidFill>
                <a:srgbClr val="000000"/>
              </a:solidFill>
              <a:latin typeface="Arial"/>
            </a:endParaRPr>
          </a:p>
        </p:txBody>
      </p:sp>
      <p:sp>
        <p:nvSpPr>
          <p:cNvPr id="90" name="content.3.title"/>
          <p:cNvSpPr/>
          <p:nvPr/>
        </p:nvSpPr>
        <p:spPr>
          <a:xfrm>
            <a:off x="3423240" y="2366640"/>
            <a:ext cx="2228400" cy="3430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应用领域</a:t>
            </a:r>
            <a:endParaRPr lang="en-US" sz="2200" b="0" strike="noStrike" spc="-1">
              <a:solidFill>
                <a:srgbClr val="000000"/>
              </a:solidFill>
              <a:latin typeface="Arial"/>
            </a:endParaRPr>
          </a:p>
        </p:txBody>
      </p:sp>
      <p:sp>
        <p:nvSpPr>
          <p:cNvPr id="91" name="content.4.subtitle"/>
          <p:cNvSpPr/>
          <p:nvPr/>
        </p:nvSpPr>
        <p:spPr>
          <a:xfrm>
            <a:off x="6552000" y="3763800"/>
            <a:ext cx="2459520" cy="16894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未来发展趋势</a:t>
            </a:r>
            <a:endParaRPr lang="en-US" sz="1500" b="0" strike="noStrike" spc="-1">
              <a:solidFill>
                <a:srgbClr val="000000"/>
              </a:solidFill>
              <a:latin typeface="Arial"/>
            </a:endParaRPr>
          </a:p>
        </p:txBody>
      </p:sp>
      <p:sp>
        <p:nvSpPr>
          <p:cNvPr id="92" name="content.4.title"/>
          <p:cNvSpPr/>
          <p:nvPr/>
        </p:nvSpPr>
        <p:spPr>
          <a:xfrm>
            <a:off x="6310800" y="2022480"/>
            <a:ext cx="3008880" cy="6872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趋势</a:t>
            </a:r>
            <a:endParaRPr lang="en-US" sz="2200" b="0" strike="noStrike" spc="-1">
              <a:solidFill>
                <a:srgbClr val="000000"/>
              </a:solidFill>
              <a:latin typeface="Arial"/>
            </a:endParaRP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93"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94" name="title"/>
          <p:cNvSpPr/>
          <p:nvPr/>
        </p:nvSpPr>
        <p:spPr>
          <a:xfrm>
            <a:off x="3310200" y="685800"/>
            <a:ext cx="709272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3500" b="1" strike="noStrike" spc="299">
                <a:solidFill>
                  <a:schemeClr val="dk1"/>
                </a:solidFill>
                <a:latin typeface="Arial"/>
                <a:ea typeface="微软雅黑"/>
              </a:rPr>
              <a:t>煤化工行业的安全生产</a:t>
            </a:r>
            <a:endParaRPr lang="en-US" sz="3500" b="0" strike="noStrike" spc="-1">
              <a:solidFill>
                <a:srgbClr val="000000"/>
              </a:solidFill>
              <a:latin typeface="Arial"/>
            </a:endParaRPr>
          </a:p>
        </p:txBody>
      </p:sp>
      <p:sp>
        <p:nvSpPr>
          <p:cNvPr id="95" name="content"/>
          <p:cNvSpPr/>
          <p:nvPr/>
        </p:nvSpPr>
        <p:spPr>
          <a:xfrm>
            <a:off x="1654920" y="2215440"/>
            <a:ext cx="9145080" cy="396972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2500" b="0" strike="noStrike" spc="148">
                <a:solidFill>
                  <a:schemeClr val="dk1"/>
                </a:solidFill>
                <a:latin typeface="Arial"/>
                <a:ea typeface="微软雅黑"/>
              </a:rPr>
              <a:t>煤化工行业涉及高温、高压、有毒有害等危险因素，安全生产至关重要。安全生产是企业永续发展的基础，事故给企业、员工和社会带来的影响不可估量。</a:t>
            </a:r>
            <a:endParaRPr lang="en-US" sz="2500" b="0" strike="noStrike" spc="-1">
              <a:solidFill>
                <a:srgbClr val="000000"/>
              </a:solidFill>
              <a:latin typeface="Arial"/>
            </a:endParaRPr>
          </a:p>
        </p:txBody>
      </p:sp>
      <p:sp>
        <p:nvSpPr>
          <p:cNvPr id="96"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97" name="矩形 28"/>
          <p:cNvSpPr/>
          <p:nvPr/>
        </p:nvSpPr>
        <p:spPr>
          <a:xfrm>
            <a:off x="347328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98" name="content.2.title"/>
          <p:cNvSpPr/>
          <p:nvPr/>
        </p:nvSpPr>
        <p:spPr>
          <a:xfrm>
            <a:off x="2835360" y="1675080"/>
            <a:ext cx="2852640" cy="5032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管理体系</a:t>
            </a:r>
            <a:endParaRPr lang="en-US" sz="2200" b="0" strike="noStrike" spc="-1">
              <a:solidFill>
                <a:srgbClr val="000000"/>
              </a:solidFill>
              <a:latin typeface="Arial"/>
            </a:endParaRPr>
          </a:p>
        </p:txBody>
      </p:sp>
      <p:sp>
        <p:nvSpPr>
          <p:cNvPr id="99" name="content.2.content"/>
          <p:cNvSpPr/>
          <p:nvPr/>
        </p:nvSpPr>
        <p:spPr>
          <a:xfrm>
            <a:off x="2569320" y="3621960"/>
            <a:ext cx="2317320" cy="190656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zh-CN" sz="1500" b="0" strike="noStrike" spc="-1">
                <a:solidFill>
                  <a:schemeClr val="dk1">
                    <a:lumMod val="85000"/>
                    <a:lumOff val="15000"/>
                  </a:schemeClr>
                </a:solidFill>
                <a:latin typeface="微软雅黑"/>
                <a:ea typeface="微软雅黑"/>
              </a:rPr>
              <a:t>构建安全生产管理体系</a:t>
            </a:r>
            <a:endParaRPr lang="en-US" sz="1500" b="0" strike="noStrike" spc="-1">
              <a:solidFill>
                <a:srgbClr val="000000"/>
              </a:solidFill>
              <a:latin typeface="Arial"/>
            </a:endParaRPr>
          </a:p>
        </p:txBody>
      </p:sp>
      <p:sp>
        <p:nvSpPr>
          <p:cNvPr id="100" name="矩形 33"/>
          <p:cNvSpPr/>
          <p:nvPr/>
        </p:nvSpPr>
        <p:spPr>
          <a:xfrm>
            <a:off x="620856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01" name="content.3.title"/>
          <p:cNvSpPr/>
          <p:nvPr/>
        </p:nvSpPr>
        <p:spPr>
          <a:xfrm>
            <a:off x="5789160" y="1675080"/>
            <a:ext cx="294660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责任制度</a:t>
            </a:r>
            <a:endParaRPr lang="en-US" sz="2200" b="0" strike="noStrike" spc="-1">
              <a:solidFill>
                <a:srgbClr val="000000"/>
              </a:solidFill>
              <a:latin typeface="Arial"/>
            </a:endParaRPr>
          </a:p>
        </p:txBody>
      </p:sp>
      <p:sp>
        <p:nvSpPr>
          <p:cNvPr id="102" name="content.3.content"/>
          <p:cNvSpPr/>
          <p:nvPr/>
        </p:nvSpPr>
        <p:spPr>
          <a:xfrm>
            <a:off x="5557680" y="3558600"/>
            <a:ext cx="2184120" cy="228060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zh-CN" sz="1500" b="0" strike="noStrike" spc="-1">
                <a:solidFill>
                  <a:schemeClr val="dk1">
                    <a:lumMod val="85000"/>
                    <a:lumOff val="15000"/>
                  </a:schemeClr>
                </a:solidFill>
                <a:latin typeface="微软雅黑"/>
                <a:ea typeface="微软雅黑"/>
              </a:rPr>
              <a:t>落实安全生产责任制度</a:t>
            </a:r>
            <a:endParaRPr lang="en-US" sz="1500" b="0" strike="noStrike" spc="-1">
              <a:solidFill>
                <a:srgbClr val="000000"/>
              </a:solidFill>
              <a:latin typeface="Arial"/>
            </a:endParaRPr>
          </a:p>
        </p:txBody>
      </p:sp>
      <p:sp>
        <p:nvSpPr>
          <p:cNvPr id="103" name="矩形 38"/>
          <p:cNvSpPr/>
          <p:nvPr/>
        </p:nvSpPr>
        <p:spPr>
          <a:xfrm>
            <a:off x="894204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04" name="content.4.title"/>
          <p:cNvSpPr/>
          <p:nvPr/>
        </p:nvSpPr>
        <p:spPr>
          <a:xfrm>
            <a:off x="9257040" y="1675080"/>
            <a:ext cx="2974680" cy="49572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
        <p:nvSpPr>
          <p:cNvPr id="105" name="content.4.content"/>
          <p:cNvSpPr/>
          <p:nvPr/>
        </p:nvSpPr>
        <p:spPr>
          <a:xfrm>
            <a:off x="9055800" y="3621960"/>
            <a:ext cx="2948760" cy="212616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06" name="PlaceHolder 1"/>
          <p:cNvSpPr>
            <a:spLocks noGrp="1"/>
          </p:cNvSpPr>
          <p:nvPr>
            <p:ph type="title" idx="4294967295"/>
          </p:nvPr>
        </p:nvSpPr>
        <p:spPr>
          <a:xfrm>
            <a:off x="180288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煤化工行业安全生产规划管理</a:t>
            </a:r>
            <a:endParaRPr lang="en-US" sz="3600" b="0" strike="noStrike" spc="-1">
              <a:solidFill>
                <a:schemeClr val="dk1"/>
              </a:solidFill>
              <a:latin typeface="Arial"/>
            </a:endParaRPr>
          </a:p>
        </p:txBody>
      </p:sp>
      <p:sp>
        <p:nvSpPr>
          <p:cNvPr id="107" name="矩形 19"/>
          <p:cNvSpPr/>
          <p:nvPr/>
        </p:nvSpPr>
        <p:spPr>
          <a:xfrm>
            <a:off x="72972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08" name="content.1.title"/>
          <p:cNvSpPr/>
          <p:nvPr/>
        </p:nvSpPr>
        <p:spPr>
          <a:xfrm>
            <a:off x="57960" y="1675080"/>
            <a:ext cx="267624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规章制度</a:t>
            </a:r>
            <a:endParaRPr lang="en-US" sz="2200" b="0" strike="noStrike" spc="-1">
              <a:solidFill>
                <a:srgbClr val="000000"/>
              </a:solidFill>
              <a:latin typeface="Arial"/>
            </a:endParaRPr>
          </a:p>
        </p:txBody>
      </p:sp>
      <p:sp>
        <p:nvSpPr>
          <p:cNvPr id="109" name="content.1.content"/>
          <p:cNvSpPr/>
          <p:nvPr/>
        </p:nvSpPr>
        <p:spPr>
          <a:xfrm>
            <a:off x="57960" y="3558600"/>
            <a:ext cx="1978920" cy="317196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zh-CN" sz="1500" b="0" strike="noStrike" spc="-1">
                <a:solidFill>
                  <a:schemeClr val="dk1">
                    <a:lumMod val="85000"/>
                    <a:lumOff val="15000"/>
                  </a:schemeClr>
                </a:solidFill>
                <a:latin typeface="微软雅黑"/>
                <a:ea typeface="微软雅黑"/>
              </a:rPr>
              <a:t>建立和落实规章制度</a:t>
            </a:r>
            <a:endParaRPr lang="en-US" sz="1500" b="0" strike="noStrike" spc="-1">
              <a:solidFill>
                <a:srgbClr val="000000"/>
              </a:solidFill>
              <a:latin typeface="Arial"/>
            </a:endParaRP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10" name="PlaceHolder 1"/>
          <p:cNvSpPr>
            <a:spLocks noGrp="1"/>
          </p:cNvSpPr>
          <p:nvPr>
            <p:ph type="title" idx="4294967295"/>
          </p:nvPr>
        </p:nvSpPr>
        <p:spPr>
          <a:xfrm>
            <a:off x="224172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微软雅黑"/>
                <a:ea typeface="微软雅黑"/>
              </a:rPr>
              <a:t>安全生产的重要性</a:t>
            </a:r>
            <a:endParaRPr lang="en-US" sz="3600" b="0" strike="noStrike" spc="-1">
              <a:solidFill>
                <a:schemeClr val="dk1"/>
              </a:solidFill>
              <a:latin typeface="Arial"/>
            </a:endParaRPr>
          </a:p>
        </p:txBody>
      </p:sp>
      <p:sp>
        <p:nvSpPr>
          <p:cNvPr id="111" name="content.1.subtitle"/>
          <p:cNvSpPr/>
          <p:nvPr/>
        </p:nvSpPr>
        <p:spPr>
          <a:xfrm>
            <a:off x="113040" y="3895200"/>
            <a:ext cx="2639880" cy="16340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员工是企业的重要资产，安全第一</a:t>
            </a:r>
            <a:endParaRPr lang="en-US" sz="1500" b="0" strike="noStrike" spc="-1">
              <a:solidFill>
                <a:srgbClr val="000000"/>
              </a:solidFill>
              <a:latin typeface="Arial"/>
            </a:endParaRPr>
          </a:p>
        </p:txBody>
      </p:sp>
      <p:sp>
        <p:nvSpPr>
          <p:cNvPr id="112" name="content.1.title"/>
          <p:cNvSpPr/>
          <p:nvPr/>
        </p:nvSpPr>
        <p:spPr>
          <a:xfrm>
            <a:off x="221040" y="2159640"/>
            <a:ext cx="2400120" cy="48600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员工安全</a:t>
            </a:r>
            <a:endParaRPr lang="en-US" sz="2200" b="0" strike="noStrike" spc="-1">
              <a:solidFill>
                <a:srgbClr val="000000"/>
              </a:solidFill>
              <a:latin typeface="Arial"/>
            </a:endParaRPr>
          </a:p>
        </p:txBody>
      </p:sp>
      <p:sp>
        <p:nvSpPr>
          <p:cNvPr id="113" name="content.2.subtitle"/>
          <p:cNvSpPr/>
          <p:nvPr/>
        </p:nvSpPr>
        <p:spPr>
          <a:xfrm>
            <a:off x="9320040" y="3642840"/>
            <a:ext cx="2535840" cy="17992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安全生产关乎环境保护</a:t>
            </a:r>
            <a:endParaRPr lang="en-US" sz="1500" b="0" strike="noStrike" spc="-1">
              <a:solidFill>
                <a:srgbClr val="000000"/>
              </a:solidFill>
              <a:latin typeface="Arial"/>
            </a:endParaRPr>
          </a:p>
        </p:txBody>
      </p:sp>
      <p:sp>
        <p:nvSpPr>
          <p:cNvPr id="114" name="content.2.title"/>
          <p:cNvSpPr/>
          <p:nvPr/>
        </p:nvSpPr>
        <p:spPr>
          <a:xfrm>
            <a:off x="9188280" y="1577880"/>
            <a:ext cx="2667240" cy="11318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环保</a:t>
            </a:r>
            <a:endParaRPr lang="en-US" sz="2200" b="0" strike="noStrike" spc="-1">
              <a:solidFill>
                <a:srgbClr val="000000"/>
              </a:solidFill>
              <a:latin typeface="Arial"/>
            </a:endParaRPr>
          </a:p>
        </p:txBody>
      </p:sp>
      <p:sp>
        <p:nvSpPr>
          <p:cNvPr id="115" name="content.3.subtitle"/>
          <p:cNvSpPr/>
          <p:nvPr/>
        </p:nvSpPr>
        <p:spPr>
          <a:xfrm>
            <a:off x="3272040" y="3763800"/>
            <a:ext cx="2469240" cy="18208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安全生产体现企业责任</a:t>
            </a:r>
            <a:endParaRPr lang="en-US" sz="1500" b="0" strike="noStrike" spc="-1">
              <a:solidFill>
                <a:srgbClr val="000000"/>
              </a:solidFill>
              <a:latin typeface="Arial"/>
            </a:endParaRPr>
          </a:p>
        </p:txBody>
      </p:sp>
      <p:sp>
        <p:nvSpPr>
          <p:cNvPr id="116" name="content.3.title"/>
          <p:cNvSpPr/>
          <p:nvPr/>
        </p:nvSpPr>
        <p:spPr>
          <a:xfrm>
            <a:off x="3423240" y="2366640"/>
            <a:ext cx="2228400" cy="3430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企业形象</a:t>
            </a:r>
            <a:endParaRPr lang="en-US" sz="2200" b="0" strike="noStrike" spc="-1">
              <a:solidFill>
                <a:srgbClr val="000000"/>
              </a:solidFill>
              <a:latin typeface="Arial"/>
            </a:endParaRPr>
          </a:p>
        </p:txBody>
      </p:sp>
      <p:sp>
        <p:nvSpPr>
          <p:cNvPr id="117" name="content.4.subtitle"/>
          <p:cNvSpPr/>
          <p:nvPr/>
        </p:nvSpPr>
        <p:spPr>
          <a:xfrm>
            <a:off x="6552000" y="3763800"/>
            <a:ext cx="2459520" cy="16894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18" name="content.4.title"/>
          <p:cNvSpPr/>
          <p:nvPr/>
        </p:nvSpPr>
        <p:spPr>
          <a:xfrm>
            <a:off x="6310800" y="2022480"/>
            <a:ext cx="3008880" cy="6872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19"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595959"/>
              </a:buClr>
              <a:buFont typeface="Arial"/>
              <a:buChar char="●"/>
              <a:tabLst>
                <a:tab pos="1609560"/>
              </a:tabLst>
            </a:pPr>
            <a:r>
              <a:rPr lang="en-US" sz="1800" b="0" strike="noStrike" spc="148">
                <a:solidFill>
                  <a:schemeClr val="dk1">
                    <a:lumMod val="65000"/>
                    <a:lumOff val="35000"/>
                  </a:schemeClr>
                </a:solidFill>
                <a:latin typeface="Arial"/>
                <a:ea typeface="微软雅黑"/>
              </a:rPr>
              <a:t>02</a:t>
            </a:r>
            <a:endParaRPr lang="en-US" sz="1800" b="0" strike="noStrike" spc="148">
              <a:solidFill>
                <a:schemeClr val="dk1">
                  <a:lumMod val="65000"/>
                  <a:lumOff val="35000"/>
                </a:schemeClr>
              </a:solidFill>
              <a:latin typeface="Arial"/>
            </a:endParaRPr>
          </a:p>
        </p:txBody>
      </p:sp>
      <p:sp>
        <p:nvSpPr>
          <p:cNvPr id="120" name="PlaceHolder 2"/>
          <p:cNvSpPr>
            <a:spLocks noGrp="1"/>
          </p:cNvSpPr>
          <p:nvPr>
            <p:ph type="title" idx="4294967295"/>
          </p:nvPr>
        </p:nvSpPr>
        <p:spPr>
          <a:xfrm>
            <a:off x="1549440" y="2085840"/>
            <a:ext cx="961092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第</a:t>
            </a:r>
            <a:r>
              <a:rPr lang="en-US" sz="3600" b="1" strike="noStrike" spc="299">
                <a:solidFill>
                  <a:schemeClr val="dk1">
                    <a:lumMod val="85000"/>
                    <a:lumOff val="15000"/>
                  </a:schemeClr>
                </a:solidFill>
                <a:latin typeface="Arial"/>
                <a:ea typeface="微软雅黑"/>
              </a:rPr>
              <a:t>2</a:t>
            </a:r>
            <a:r>
              <a:rPr lang="zh-CN" sz="3600" b="1" strike="noStrike" spc="299">
                <a:solidFill>
                  <a:schemeClr val="dk1">
                    <a:lumMod val="85000"/>
                    <a:lumOff val="15000"/>
                  </a:schemeClr>
                </a:solidFill>
                <a:latin typeface="Arial"/>
                <a:ea typeface="微软雅黑"/>
              </a:rPr>
              <a:t>章 煤化工行业安全生产法律法规</a:t>
            </a:r>
            <a:endParaRPr lang="en-US" sz="3600" b="0" strike="noStrike" spc="-1">
              <a:solidFill>
                <a:schemeClr val="dk1"/>
              </a:solidFill>
              <a:latin typeface="Arial"/>
            </a:endParaRPr>
          </a:p>
        </p:txBody>
      </p:sp>
      <p:sp>
        <p:nvSpPr>
          <p:cNvPr id="121"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22"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23" name="title"/>
          <p:cNvSpPr/>
          <p:nvPr/>
        </p:nvSpPr>
        <p:spPr>
          <a:xfrm>
            <a:off x="3310200" y="685800"/>
            <a:ext cx="709272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3500" b="1" strike="noStrike" spc="299">
                <a:solidFill>
                  <a:schemeClr val="dk1"/>
                </a:solidFill>
                <a:latin typeface="Arial"/>
                <a:ea typeface="微软雅黑"/>
              </a:rPr>
              <a:t>安全生产法律法规概述</a:t>
            </a:r>
            <a:endParaRPr lang="en-US" sz="3500" b="0" strike="noStrike" spc="-1">
              <a:solidFill>
                <a:srgbClr val="000000"/>
              </a:solidFill>
              <a:latin typeface="Arial"/>
            </a:endParaRPr>
          </a:p>
        </p:txBody>
      </p:sp>
      <p:sp>
        <p:nvSpPr>
          <p:cNvPr id="124" name="content"/>
          <p:cNvSpPr/>
          <p:nvPr/>
        </p:nvSpPr>
        <p:spPr>
          <a:xfrm>
            <a:off x="1654920" y="2215440"/>
            <a:ext cx="9145080" cy="396972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2500" b="0" strike="noStrike" spc="148">
                <a:solidFill>
                  <a:schemeClr val="dk1"/>
                </a:solidFill>
                <a:latin typeface="Arial"/>
                <a:ea typeface="微软雅黑"/>
              </a:rPr>
              <a:t>安全生产法律法规是保障煤化工行业安全生产的重要法律依据。主要包括《中华人民共和国安全生产法》、《煤矿安全监察法》以及《煤炭安全生产规定》等。这些法规规定了企业在生产过程中应遵守的安全规范和措施。</a:t>
            </a:r>
            <a:endParaRPr lang="en-US" sz="2500" b="0" strike="noStrike" spc="-1">
              <a:solidFill>
                <a:srgbClr val="000000"/>
              </a:solidFill>
              <a:latin typeface="Arial"/>
            </a:endParaRPr>
          </a:p>
        </p:txBody>
      </p:sp>
      <p:sp>
        <p:nvSpPr>
          <p:cNvPr id="125"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26" name="PlaceHolder 1"/>
          <p:cNvSpPr>
            <a:spLocks noGrp="1"/>
          </p:cNvSpPr>
          <p:nvPr>
            <p:ph type="title" idx="4294967295"/>
          </p:nvPr>
        </p:nvSpPr>
        <p:spPr>
          <a:xfrm>
            <a:off x="224172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微软雅黑"/>
                <a:ea typeface="微软雅黑"/>
              </a:rPr>
              <a:t>安全生产法律法规体系</a:t>
            </a:r>
            <a:endParaRPr lang="en-US" sz="3600" b="0" strike="noStrike" spc="-1">
              <a:solidFill>
                <a:schemeClr val="dk1"/>
              </a:solidFill>
              <a:latin typeface="Arial"/>
            </a:endParaRPr>
          </a:p>
        </p:txBody>
      </p:sp>
      <p:sp>
        <p:nvSpPr>
          <p:cNvPr id="127" name="content.1.subtitle"/>
          <p:cNvSpPr/>
          <p:nvPr/>
        </p:nvSpPr>
        <p:spPr>
          <a:xfrm>
            <a:off x="113040" y="3895200"/>
            <a:ext cx="2639880" cy="16340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涵盖煤炭生产和加工的领域</a:t>
            </a:r>
            <a:endParaRPr lang="en-US" sz="1500" b="0" strike="noStrike" spc="-1">
              <a:solidFill>
                <a:srgbClr val="000000"/>
              </a:solidFill>
              <a:latin typeface="Arial"/>
            </a:endParaRPr>
          </a:p>
        </p:txBody>
      </p:sp>
      <p:sp>
        <p:nvSpPr>
          <p:cNvPr id="128" name="content.1.title"/>
          <p:cNvSpPr/>
          <p:nvPr/>
        </p:nvSpPr>
        <p:spPr>
          <a:xfrm>
            <a:off x="221040" y="2159640"/>
            <a:ext cx="2400120" cy="48600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煤化工行业特有的法律法规</a:t>
            </a:r>
            <a:endParaRPr lang="en-US" sz="2200" b="0" strike="noStrike" spc="-1">
              <a:solidFill>
                <a:srgbClr val="000000"/>
              </a:solidFill>
              <a:latin typeface="Arial"/>
            </a:endParaRPr>
          </a:p>
        </p:txBody>
      </p:sp>
      <p:sp>
        <p:nvSpPr>
          <p:cNvPr id="129" name="content.2.subtitle"/>
          <p:cNvSpPr/>
          <p:nvPr/>
        </p:nvSpPr>
        <p:spPr>
          <a:xfrm>
            <a:off x="9320040" y="3642840"/>
            <a:ext cx="2535840" cy="17992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监管执法难度大，企业法律意识不强</a:t>
            </a:r>
            <a:endParaRPr lang="en-US" sz="1500" b="0" strike="noStrike" spc="-1">
              <a:solidFill>
                <a:srgbClr val="000000"/>
              </a:solidFill>
              <a:latin typeface="Arial"/>
            </a:endParaRPr>
          </a:p>
        </p:txBody>
      </p:sp>
      <p:sp>
        <p:nvSpPr>
          <p:cNvPr id="130" name="content.2.title"/>
          <p:cNvSpPr/>
          <p:nvPr/>
        </p:nvSpPr>
        <p:spPr>
          <a:xfrm>
            <a:off x="9188280" y="1577880"/>
            <a:ext cx="2667240" cy="11318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安全生产法律法规执行过程中的问题与挑战</a:t>
            </a:r>
            <a:endParaRPr lang="en-US" sz="2200" b="0" strike="noStrike" spc="-1">
              <a:solidFill>
                <a:srgbClr val="000000"/>
              </a:solidFill>
              <a:latin typeface="Arial"/>
            </a:endParaRPr>
          </a:p>
        </p:txBody>
      </p:sp>
      <p:sp>
        <p:nvSpPr>
          <p:cNvPr id="131" name="content.3.subtitle"/>
          <p:cNvSpPr/>
          <p:nvPr/>
        </p:nvSpPr>
        <p:spPr>
          <a:xfrm>
            <a:off x="3272040" y="3763800"/>
            <a:ext cx="2469240" cy="18208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根据行业发展和安全形势调整法规内容</a:t>
            </a:r>
            <a:endParaRPr lang="en-US" sz="1500" b="0" strike="noStrike" spc="-1">
              <a:solidFill>
                <a:srgbClr val="000000"/>
              </a:solidFill>
              <a:latin typeface="Arial"/>
            </a:endParaRPr>
          </a:p>
        </p:txBody>
      </p:sp>
      <p:sp>
        <p:nvSpPr>
          <p:cNvPr id="132" name="content.3.title"/>
          <p:cNvSpPr/>
          <p:nvPr/>
        </p:nvSpPr>
        <p:spPr>
          <a:xfrm>
            <a:off x="3423240" y="2366640"/>
            <a:ext cx="2228400" cy="3430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安全生产法律法规的更新与完善</a:t>
            </a:r>
            <a:endParaRPr lang="en-US" sz="2200" b="0" strike="noStrike" spc="-1">
              <a:solidFill>
                <a:srgbClr val="000000"/>
              </a:solidFill>
              <a:latin typeface="Arial"/>
            </a:endParaRPr>
          </a:p>
        </p:txBody>
      </p:sp>
      <p:sp>
        <p:nvSpPr>
          <p:cNvPr id="133" name="content.4.subtitle"/>
          <p:cNvSpPr/>
          <p:nvPr/>
        </p:nvSpPr>
        <p:spPr>
          <a:xfrm>
            <a:off x="6552000" y="3763800"/>
            <a:ext cx="2459520" cy="16894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34" name="content.4.title"/>
          <p:cNvSpPr/>
          <p:nvPr/>
        </p:nvSpPr>
        <p:spPr>
          <a:xfrm>
            <a:off x="6310800" y="2022480"/>
            <a:ext cx="3008880" cy="6872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35" name="PlaceHolder 1"/>
          <p:cNvSpPr>
            <a:spLocks noGrp="1"/>
          </p:cNvSpPr>
          <p:nvPr>
            <p:ph type="title" idx="4294967295"/>
          </p:nvPr>
        </p:nvSpPr>
        <p:spPr>
          <a:xfrm>
            <a:off x="2643480" y="481320"/>
            <a:ext cx="4603320" cy="719640"/>
          </a:xfrm>
          <a:prstGeom prst="rect">
            <a:avLst/>
          </a:prstGeom>
          <a:noFill/>
          <a:ln w="0">
            <a:noFill/>
          </a:ln>
        </p:spPr>
        <p:txBody>
          <a:bodyPr lIns="0" tIns="0" rIns="0" bIns="0" anchor="b">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安全生产法规遵守与违规处罚</a:t>
            </a:r>
            <a:endParaRPr lang="en-US" sz="3600" b="0" strike="noStrike" spc="-1">
              <a:solidFill>
                <a:schemeClr val="dk1"/>
              </a:solidFill>
              <a:latin typeface="Arial"/>
            </a:endParaRPr>
          </a:p>
        </p:txBody>
      </p:sp>
      <p:sp>
        <p:nvSpPr>
          <p:cNvPr id="136" name="content.1.subtitle"/>
          <p:cNvSpPr/>
          <p:nvPr/>
        </p:nvSpPr>
        <p:spPr>
          <a:xfrm>
            <a:off x="1244520" y="2356560"/>
            <a:ext cx="58809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solidFill>
                <a:latin typeface="Arial"/>
                <a:ea typeface="微软雅黑"/>
              </a:rPr>
              <a:t>提升企业形象，降低事故风险</a:t>
            </a:r>
            <a:endParaRPr lang="en-US" sz="2000" b="0" strike="noStrike" spc="-1">
              <a:solidFill>
                <a:srgbClr val="000000"/>
              </a:solidFill>
              <a:latin typeface="Arial"/>
            </a:endParaRPr>
          </a:p>
        </p:txBody>
      </p:sp>
      <p:sp>
        <p:nvSpPr>
          <p:cNvPr id="137" name="content.1.title"/>
          <p:cNvSpPr/>
          <p:nvPr/>
        </p:nvSpPr>
        <p:spPr>
          <a:xfrm>
            <a:off x="1329120" y="1487160"/>
            <a:ext cx="683928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安全生产法规的遵守对企业的影响</a:t>
            </a:r>
            <a:endParaRPr lang="en-US" sz="3000" b="0" strike="noStrike" spc="-1">
              <a:solidFill>
                <a:srgbClr val="000000"/>
              </a:solidFill>
              <a:latin typeface="Arial"/>
            </a:endParaRPr>
          </a:p>
        </p:txBody>
      </p:sp>
      <p:sp>
        <p:nvSpPr>
          <p:cNvPr id="138" name="椭圆 13"/>
          <p:cNvSpPr/>
          <p:nvPr/>
        </p:nvSpPr>
        <p:spPr>
          <a:xfrm>
            <a:off x="669240" y="177408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01</a:t>
            </a:r>
            <a:endParaRPr lang="en-US" sz="1600" b="0" strike="noStrike" spc="-1">
              <a:solidFill>
                <a:srgbClr val="FFFFFF"/>
              </a:solidFill>
              <a:latin typeface="Arial"/>
            </a:endParaRPr>
          </a:p>
        </p:txBody>
      </p:sp>
      <p:sp>
        <p:nvSpPr>
          <p:cNvPr id="139" name="content.3.subtitle"/>
          <p:cNvSpPr/>
          <p:nvPr/>
        </p:nvSpPr>
        <p:spPr>
          <a:xfrm>
            <a:off x="1333440" y="5716440"/>
            <a:ext cx="537372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solidFill>
                <a:latin typeface="微软雅黑"/>
                <a:ea typeface="微软雅黑"/>
              </a:rPr>
              <a:t>增强职工安全意识，降低事故发生率</a:t>
            </a:r>
            <a:endParaRPr lang="en-US" sz="2000" b="0" strike="noStrike" spc="-1">
              <a:solidFill>
                <a:srgbClr val="000000"/>
              </a:solidFill>
              <a:latin typeface="Arial"/>
            </a:endParaRPr>
          </a:p>
        </p:txBody>
      </p:sp>
      <p:sp>
        <p:nvSpPr>
          <p:cNvPr id="140" name="content.3.title"/>
          <p:cNvSpPr/>
          <p:nvPr/>
        </p:nvSpPr>
        <p:spPr>
          <a:xfrm>
            <a:off x="1329120" y="4847760"/>
            <a:ext cx="737964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安全生产法规宣传教育的重要性</a:t>
            </a:r>
            <a:endParaRPr lang="en-US" sz="3000" b="0" strike="noStrike" spc="-1">
              <a:solidFill>
                <a:srgbClr val="000000"/>
              </a:solidFill>
              <a:latin typeface="Arial"/>
            </a:endParaRPr>
          </a:p>
        </p:txBody>
      </p:sp>
      <p:sp>
        <p:nvSpPr>
          <p:cNvPr id="141" name="椭圆 18"/>
          <p:cNvSpPr/>
          <p:nvPr/>
        </p:nvSpPr>
        <p:spPr>
          <a:xfrm>
            <a:off x="669240" y="35114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02</a:t>
            </a:r>
            <a:endParaRPr lang="en-US" sz="1600" b="0" strike="noStrike" spc="-1">
              <a:solidFill>
                <a:srgbClr val="FFFFFF"/>
              </a:solidFill>
              <a:latin typeface="Arial"/>
            </a:endParaRPr>
          </a:p>
        </p:txBody>
      </p:sp>
      <p:sp>
        <p:nvSpPr>
          <p:cNvPr id="142" name="content.2.subtitle"/>
          <p:cNvSpPr/>
          <p:nvPr/>
        </p:nvSpPr>
        <p:spPr>
          <a:xfrm>
            <a:off x="1330920" y="3866400"/>
            <a:ext cx="683748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lumMod val="85000"/>
                    <a:lumOff val="15000"/>
                  </a:schemeClr>
                </a:solidFill>
                <a:latin typeface="微软雅黑"/>
                <a:ea typeface="微软雅黑"/>
              </a:rPr>
              <a:t>罚款、停产整顿等严厉措施</a:t>
            </a:r>
            <a:endParaRPr lang="en-US" sz="2000" b="0" strike="noStrike" spc="-1">
              <a:solidFill>
                <a:srgbClr val="000000"/>
              </a:solidFill>
              <a:latin typeface="Arial"/>
            </a:endParaRPr>
          </a:p>
        </p:txBody>
      </p:sp>
      <p:sp>
        <p:nvSpPr>
          <p:cNvPr id="143" name="content.2.title"/>
          <p:cNvSpPr/>
          <p:nvPr/>
        </p:nvSpPr>
        <p:spPr>
          <a:xfrm>
            <a:off x="1329120" y="3128760"/>
            <a:ext cx="7246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违规行为的处罚措施</a:t>
            </a:r>
            <a:endParaRPr lang="en-US" sz="3000" b="0" strike="noStrike" spc="-1">
              <a:solidFill>
                <a:srgbClr val="000000"/>
              </a:solidFill>
              <a:latin typeface="Arial"/>
            </a:endParaRPr>
          </a:p>
        </p:txBody>
      </p:sp>
      <p:sp>
        <p:nvSpPr>
          <p:cNvPr id="144" name="椭圆 1"/>
          <p:cNvSpPr/>
          <p:nvPr/>
        </p:nvSpPr>
        <p:spPr>
          <a:xfrm>
            <a:off x="669240" y="50036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03</a:t>
            </a:r>
            <a:endParaRPr lang="en-US" sz="1600" b="0" strike="noStrike" spc="-1">
              <a:solidFill>
                <a:srgbClr val="FFFFFF"/>
              </a:solidFill>
              <a:latin typeface="Arial"/>
            </a:endParaRP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45" name="矩形 28"/>
          <p:cNvSpPr/>
          <p:nvPr/>
        </p:nvSpPr>
        <p:spPr>
          <a:xfrm>
            <a:off x="347328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46" name="content.2.title"/>
          <p:cNvSpPr/>
          <p:nvPr/>
        </p:nvSpPr>
        <p:spPr>
          <a:xfrm>
            <a:off x="2835360" y="1675080"/>
            <a:ext cx="2852640" cy="5032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组织结构</a:t>
            </a:r>
            <a:endParaRPr lang="en-US" sz="2200" b="0" strike="noStrike" spc="-1">
              <a:solidFill>
                <a:srgbClr val="000000"/>
              </a:solidFill>
              <a:latin typeface="Arial"/>
            </a:endParaRPr>
          </a:p>
        </p:txBody>
      </p:sp>
      <p:sp>
        <p:nvSpPr>
          <p:cNvPr id="147" name="content.2.content"/>
          <p:cNvSpPr/>
          <p:nvPr/>
        </p:nvSpPr>
        <p:spPr>
          <a:xfrm>
            <a:off x="2569320" y="3621960"/>
            <a:ext cx="2317320" cy="190656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设立安全监管局</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设立安全生产指导组</a:t>
            </a:r>
            <a:endParaRPr lang="en-US" sz="1500" b="0" strike="noStrike" spc="-1">
              <a:solidFill>
                <a:srgbClr val="000000"/>
              </a:solidFill>
              <a:latin typeface="Arial"/>
            </a:endParaRPr>
          </a:p>
        </p:txBody>
      </p:sp>
      <p:sp>
        <p:nvSpPr>
          <p:cNvPr id="148" name="矩形 33"/>
          <p:cNvSpPr/>
          <p:nvPr/>
        </p:nvSpPr>
        <p:spPr>
          <a:xfrm>
            <a:off x="620856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49" name="content.3.title"/>
          <p:cNvSpPr/>
          <p:nvPr/>
        </p:nvSpPr>
        <p:spPr>
          <a:xfrm>
            <a:off x="5789160" y="1675080"/>
            <a:ext cx="294660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应急响应机制</a:t>
            </a:r>
            <a:endParaRPr lang="en-US" sz="2200" b="0" strike="noStrike" spc="-1">
              <a:solidFill>
                <a:srgbClr val="000000"/>
              </a:solidFill>
              <a:latin typeface="Arial"/>
            </a:endParaRPr>
          </a:p>
        </p:txBody>
      </p:sp>
      <p:sp>
        <p:nvSpPr>
          <p:cNvPr id="150" name="content.3.content"/>
          <p:cNvSpPr/>
          <p:nvPr/>
        </p:nvSpPr>
        <p:spPr>
          <a:xfrm>
            <a:off x="5557680" y="3558600"/>
            <a:ext cx="2184120" cy="228060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实时响应事故</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协调处理应急事件</a:t>
            </a:r>
            <a:endParaRPr lang="en-US" sz="1500" b="0" strike="noStrike" spc="-1">
              <a:solidFill>
                <a:srgbClr val="000000"/>
              </a:solidFill>
              <a:latin typeface="Arial"/>
            </a:endParaRPr>
          </a:p>
        </p:txBody>
      </p:sp>
      <p:sp>
        <p:nvSpPr>
          <p:cNvPr id="151" name="矩形 38"/>
          <p:cNvSpPr/>
          <p:nvPr/>
        </p:nvSpPr>
        <p:spPr>
          <a:xfrm>
            <a:off x="894204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52" name="content.4.title"/>
          <p:cNvSpPr/>
          <p:nvPr/>
        </p:nvSpPr>
        <p:spPr>
          <a:xfrm>
            <a:off x="9257040" y="1675080"/>
            <a:ext cx="2974680" cy="49572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
        <p:nvSpPr>
          <p:cNvPr id="153" name="content.4.content"/>
          <p:cNvSpPr/>
          <p:nvPr/>
        </p:nvSpPr>
        <p:spPr>
          <a:xfrm>
            <a:off x="9055800" y="3621960"/>
            <a:ext cx="2948760" cy="212616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54" name="PlaceHolder 1"/>
          <p:cNvSpPr>
            <a:spLocks noGrp="1"/>
          </p:cNvSpPr>
          <p:nvPr>
            <p:ph type="title" idx="4294967295"/>
          </p:nvPr>
        </p:nvSpPr>
        <p:spPr>
          <a:xfrm>
            <a:off x="180288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安全生产监管机构</a:t>
            </a:r>
            <a:endParaRPr lang="en-US" sz="3600" b="0" strike="noStrike" spc="-1">
              <a:solidFill>
                <a:schemeClr val="dk1"/>
              </a:solidFill>
              <a:latin typeface="Arial"/>
            </a:endParaRPr>
          </a:p>
        </p:txBody>
      </p:sp>
      <p:sp>
        <p:nvSpPr>
          <p:cNvPr id="155" name="矩形 19"/>
          <p:cNvSpPr/>
          <p:nvPr/>
        </p:nvSpPr>
        <p:spPr>
          <a:xfrm>
            <a:off x="72972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56" name="content.1.title"/>
          <p:cNvSpPr/>
          <p:nvPr/>
        </p:nvSpPr>
        <p:spPr>
          <a:xfrm>
            <a:off x="57960" y="1675080"/>
            <a:ext cx="267624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职责和作用</a:t>
            </a:r>
            <a:endParaRPr lang="en-US" sz="2200" b="0" strike="noStrike" spc="-1">
              <a:solidFill>
                <a:srgbClr val="000000"/>
              </a:solidFill>
              <a:latin typeface="Arial"/>
            </a:endParaRPr>
          </a:p>
        </p:txBody>
      </p:sp>
      <p:sp>
        <p:nvSpPr>
          <p:cNvPr id="157" name="content.1.content"/>
          <p:cNvSpPr/>
          <p:nvPr/>
        </p:nvSpPr>
        <p:spPr>
          <a:xfrm>
            <a:off x="57960" y="3558600"/>
            <a:ext cx="1978920" cy="317196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监督企业安全生产</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发布安全生产政策</a:t>
            </a:r>
            <a:endParaRPr lang="en-US" sz="1500" b="0" strike="noStrike" spc="-1">
              <a:solidFill>
                <a:srgbClr val="000000"/>
              </a:solidFill>
              <a:latin typeface="Arial"/>
            </a:endParaRP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58" name="PlaceHolder 1"/>
          <p:cNvSpPr>
            <a:spLocks noGrp="1"/>
          </p:cNvSpPr>
          <p:nvPr>
            <p:ph type="title" idx="4294967295"/>
          </p:nvPr>
        </p:nvSpPr>
        <p:spPr>
          <a:xfrm>
            <a:off x="224172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微软雅黑"/>
                <a:ea typeface="微软雅黑"/>
              </a:rPr>
              <a:t>安全生产法规宣传与培训</a:t>
            </a:r>
            <a:endParaRPr lang="en-US" sz="3600" b="0" strike="noStrike" spc="-1">
              <a:solidFill>
                <a:schemeClr val="dk1"/>
              </a:solidFill>
              <a:latin typeface="Arial"/>
            </a:endParaRPr>
          </a:p>
        </p:txBody>
      </p:sp>
      <p:sp>
        <p:nvSpPr>
          <p:cNvPr id="159" name="content.1.subtitle"/>
          <p:cNvSpPr/>
          <p:nvPr/>
        </p:nvSpPr>
        <p:spPr>
          <a:xfrm>
            <a:off x="113040" y="3895200"/>
            <a:ext cx="2639880" cy="16340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安全生产月活动、内部通报</a:t>
            </a:r>
            <a:endParaRPr lang="en-US" sz="1500" b="0" strike="noStrike" spc="-1">
              <a:solidFill>
                <a:srgbClr val="000000"/>
              </a:solidFill>
              <a:latin typeface="Arial"/>
            </a:endParaRPr>
          </a:p>
        </p:txBody>
      </p:sp>
      <p:sp>
        <p:nvSpPr>
          <p:cNvPr id="160" name="content.1.title"/>
          <p:cNvSpPr/>
          <p:nvPr/>
        </p:nvSpPr>
        <p:spPr>
          <a:xfrm>
            <a:off x="221040" y="2159640"/>
            <a:ext cx="2400120" cy="48600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宣传形式</a:t>
            </a:r>
            <a:endParaRPr lang="en-US" sz="2200" b="0" strike="noStrike" spc="-1">
              <a:solidFill>
                <a:srgbClr val="000000"/>
              </a:solidFill>
              <a:latin typeface="Arial"/>
            </a:endParaRPr>
          </a:p>
        </p:txBody>
      </p:sp>
      <p:sp>
        <p:nvSpPr>
          <p:cNvPr id="161" name="content.2.subtitle"/>
          <p:cNvSpPr/>
          <p:nvPr/>
        </p:nvSpPr>
        <p:spPr>
          <a:xfrm>
            <a:off x="9320040" y="3642840"/>
            <a:ext cx="2535840" cy="17992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事故处理流程、安全操作规程</a:t>
            </a:r>
            <a:endParaRPr lang="en-US" sz="1500" b="0" strike="noStrike" spc="-1">
              <a:solidFill>
                <a:srgbClr val="000000"/>
              </a:solidFill>
              <a:latin typeface="Arial"/>
            </a:endParaRPr>
          </a:p>
        </p:txBody>
      </p:sp>
      <p:sp>
        <p:nvSpPr>
          <p:cNvPr id="162" name="content.2.title"/>
          <p:cNvSpPr/>
          <p:nvPr/>
        </p:nvSpPr>
        <p:spPr>
          <a:xfrm>
            <a:off x="9188280" y="1577880"/>
            <a:ext cx="2667240" cy="11318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培训内容</a:t>
            </a:r>
            <a:endParaRPr lang="en-US" sz="2200" b="0" strike="noStrike" spc="-1">
              <a:solidFill>
                <a:srgbClr val="000000"/>
              </a:solidFill>
              <a:latin typeface="Arial"/>
            </a:endParaRPr>
          </a:p>
        </p:txBody>
      </p:sp>
      <p:sp>
        <p:nvSpPr>
          <p:cNvPr id="163" name="content.3.subtitle"/>
          <p:cNvSpPr/>
          <p:nvPr/>
        </p:nvSpPr>
        <p:spPr>
          <a:xfrm>
            <a:off x="3272040" y="3763800"/>
            <a:ext cx="2469240" cy="18208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定期检查培训效果、整改落实情况</a:t>
            </a:r>
            <a:endParaRPr lang="en-US" sz="1500" b="0" strike="noStrike" spc="-1">
              <a:solidFill>
                <a:srgbClr val="000000"/>
              </a:solidFill>
              <a:latin typeface="Arial"/>
            </a:endParaRPr>
          </a:p>
        </p:txBody>
      </p:sp>
      <p:sp>
        <p:nvSpPr>
          <p:cNvPr id="164" name="content.3.title"/>
          <p:cNvSpPr/>
          <p:nvPr/>
        </p:nvSpPr>
        <p:spPr>
          <a:xfrm>
            <a:off x="3423240" y="2366640"/>
            <a:ext cx="2228400" cy="3430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效果评估</a:t>
            </a:r>
            <a:endParaRPr lang="en-US" sz="2200" b="0" strike="noStrike" spc="-1">
              <a:solidFill>
                <a:srgbClr val="000000"/>
              </a:solidFill>
              <a:latin typeface="Arial"/>
            </a:endParaRPr>
          </a:p>
        </p:txBody>
      </p:sp>
      <p:sp>
        <p:nvSpPr>
          <p:cNvPr id="165" name="content.4.subtitle"/>
          <p:cNvSpPr/>
          <p:nvPr/>
        </p:nvSpPr>
        <p:spPr>
          <a:xfrm>
            <a:off x="6552000" y="3763800"/>
            <a:ext cx="2459520" cy="16894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66" name="content.4.title"/>
          <p:cNvSpPr/>
          <p:nvPr/>
        </p:nvSpPr>
        <p:spPr>
          <a:xfrm>
            <a:off x="6310800" y="2022480"/>
            <a:ext cx="3008880" cy="6872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67" name="PlaceHolder 1"/>
          <p:cNvSpPr>
            <a:spLocks noGrp="1"/>
          </p:cNvSpPr>
          <p:nvPr>
            <p:ph type="title" idx="4294967295"/>
          </p:nvPr>
        </p:nvSpPr>
        <p:spPr>
          <a:xfrm>
            <a:off x="2887920" y="283680"/>
            <a:ext cx="7095600" cy="1711080"/>
          </a:xfrm>
          <a:prstGeom prst="rect">
            <a:avLst/>
          </a:prstGeom>
          <a:noFill/>
          <a:ln w="0">
            <a:noFill/>
          </a:ln>
        </p:spPr>
        <p:txBody>
          <a:bodyPr lIns="0" tIns="0" rIns="0" bIns="0" anchor="b">
            <a:norm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安全生产法规宣传与培训</a:t>
            </a:r>
            <a:endParaRPr lang="en-US" sz="3600" b="0" strike="noStrike" spc="-1">
              <a:solidFill>
                <a:schemeClr val="dk1"/>
              </a:solidFill>
              <a:latin typeface="Arial"/>
            </a:endParaRPr>
          </a:p>
        </p:txBody>
      </p:sp>
      <p:sp>
        <p:nvSpPr>
          <p:cNvPr id="168" name="content"/>
          <p:cNvSpPr/>
          <p:nvPr/>
        </p:nvSpPr>
        <p:spPr>
          <a:xfrm>
            <a:off x="837720" y="2297520"/>
            <a:ext cx="10654920" cy="440964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pPr>
            <a:r>
              <a:rPr lang="zh-CN" sz="2500" b="0" strike="noStrike" spc="-1">
                <a:solidFill>
                  <a:schemeClr val="dk1">
                    <a:lumMod val="85000"/>
                    <a:lumOff val="15000"/>
                  </a:schemeClr>
                </a:solidFill>
                <a:latin typeface="微软雅黑"/>
                <a:ea typeface="微软雅黑"/>
              </a:rPr>
              <a:t>安全生产法规宣传教育是企业安全管理的基础工作之一，能够提高员工的安全生产意识，降低事故风险。培训内容丰富多样，旨在让员工熟悉安全操作规程、掌握事故处理流程等，从而有效应对突发状况。定期评估培训效果，及时发现问题并加以解决，是保障安全生产的关键之举。</a:t>
            </a:r>
            <a:endParaRPr lang="en-US" sz="2500" b="0" strike="noStrike" spc="-1">
              <a:solidFill>
                <a:srgbClr val="000000"/>
              </a:solidFill>
              <a:latin typeface="Arial"/>
            </a:endParaRP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69"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595959"/>
              </a:buClr>
              <a:buFont typeface="Arial"/>
              <a:buChar char="●"/>
              <a:tabLst>
                <a:tab pos="1609560"/>
              </a:tabLst>
            </a:pPr>
            <a:r>
              <a:rPr lang="en-US" sz="1800" b="0" strike="noStrike" spc="148">
                <a:solidFill>
                  <a:schemeClr val="dk1">
                    <a:lumMod val="65000"/>
                    <a:lumOff val="35000"/>
                  </a:schemeClr>
                </a:solidFill>
                <a:latin typeface="Arial"/>
                <a:ea typeface="微软雅黑"/>
              </a:rPr>
              <a:t>03</a:t>
            </a:r>
            <a:endParaRPr lang="en-US" sz="1800" b="0" strike="noStrike" spc="148">
              <a:solidFill>
                <a:schemeClr val="dk1">
                  <a:lumMod val="65000"/>
                  <a:lumOff val="35000"/>
                </a:schemeClr>
              </a:solidFill>
              <a:latin typeface="Arial"/>
            </a:endParaRPr>
          </a:p>
        </p:txBody>
      </p:sp>
      <p:sp>
        <p:nvSpPr>
          <p:cNvPr id="170" name="PlaceHolder 2"/>
          <p:cNvSpPr>
            <a:spLocks noGrp="1"/>
          </p:cNvSpPr>
          <p:nvPr>
            <p:ph type="title" idx="4294967295"/>
          </p:nvPr>
        </p:nvSpPr>
        <p:spPr>
          <a:xfrm>
            <a:off x="1549440" y="2085840"/>
            <a:ext cx="961092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第</a:t>
            </a:r>
            <a:r>
              <a:rPr lang="en-US" sz="3600" b="1" strike="noStrike" spc="299">
                <a:solidFill>
                  <a:schemeClr val="dk1">
                    <a:lumMod val="85000"/>
                    <a:lumOff val="15000"/>
                  </a:schemeClr>
                </a:solidFill>
                <a:latin typeface="Arial"/>
                <a:ea typeface="微软雅黑"/>
              </a:rPr>
              <a:t>3</a:t>
            </a:r>
            <a:r>
              <a:rPr lang="zh-CN" sz="3600" b="1" strike="noStrike" spc="299">
                <a:solidFill>
                  <a:schemeClr val="dk1">
                    <a:lumMod val="85000"/>
                    <a:lumOff val="15000"/>
                  </a:schemeClr>
                </a:solidFill>
                <a:latin typeface="Arial"/>
                <a:ea typeface="微软雅黑"/>
              </a:rPr>
              <a:t>章 煤化工行业安全生产风险评估与预防</a:t>
            </a:r>
            <a:endParaRPr lang="en-US" sz="3600" b="0" strike="noStrike" spc="-1">
              <a:solidFill>
                <a:schemeClr val="dk1"/>
              </a:solidFill>
              <a:latin typeface="Arial"/>
            </a:endParaRPr>
          </a:p>
        </p:txBody>
      </p:sp>
      <p:sp>
        <p:nvSpPr>
          <p:cNvPr id="171"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72"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73" name="title"/>
          <p:cNvSpPr/>
          <p:nvPr/>
        </p:nvSpPr>
        <p:spPr>
          <a:xfrm>
            <a:off x="3310200" y="685800"/>
            <a:ext cx="709272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3500" b="1" strike="noStrike" spc="299">
                <a:solidFill>
                  <a:schemeClr val="dk1"/>
                </a:solidFill>
                <a:latin typeface="Arial"/>
                <a:ea typeface="微软雅黑"/>
              </a:rPr>
              <a:t>安全生产风险评估概述</a:t>
            </a:r>
            <a:endParaRPr lang="en-US" sz="3500" b="0" strike="noStrike" spc="-1">
              <a:solidFill>
                <a:srgbClr val="000000"/>
              </a:solidFill>
              <a:latin typeface="Arial"/>
            </a:endParaRPr>
          </a:p>
        </p:txBody>
      </p:sp>
      <p:sp>
        <p:nvSpPr>
          <p:cNvPr id="174" name="content"/>
          <p:cNvSpPr/>
          <p:nvPr/>
        </p:nvSpPr>
        <p:spPr>
          <a:xfrm>
            <a:off x="1654920" y="2215440"/>
            <a:ext cx="9145080" cy="396972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2500" b="0" strike="noStrike" spc="148">
                <a:solidFill>
                  <a:schemeClr val="dk1"/>
                </a:solidFill>
                <a:latin typeface="Arial"/>
                <a:ea typeface="微软雅黑"/>
              </a:rPr>
              <a:t>安全生产风险评估是对煤化工行业安全生产中可能发生的危险和风险进行系统评估和分析的过程。通过对潜在风险的识别和评估，可以有效预防事故发生，保障生产过程的安全和稳定进行。</a:t>
            </a:r>
            <a:endParaRPr lang="en-US" sz="2500" b="0" strike="noStrike" spc="-1">
              <a:solidFill>
                <a:srgbClr val="000000"/>
              </a:solidFill>
              <a:latin typeface="Arial"/>
            </a:endParaRPr>
          </a:p>
        </p:txBody>
      </p:sp>
      <p:sp>
        <p:nvSpPr>
          <p:cNvPr id="175"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76" name="PlaceHolder 1"/>
          <p:cNvSpPr>
            <a:spLocks noGrp="1"/>
          </p:cNvSpPr>
          <p:nvPr>
            <p:ph type="title" idx="4294967295"/>
          </p:nvPr>
        </p:nvSpPr>
        <p:spPr>
          <a:xfrm>
            <a:off x="224172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微软雅黑"/>
                <a:ea typeface="微软雅黑"/>
              </a:rPr>
              <a:t>安全生产风险评估的方法和步骤</a:t>
            </a:r>
            <a:endParaRPr lang="en-US" sz="3600" b="0" strike="noStrike" spc="-1">
              <a:solidFill>
                <a:schemeClr val="dk1"/>
              </a:solidFill>
              <a:latin typeface="Arial"/>
            </a:endParaRPr>
          </a:p>
        </p:txBody>
      </p:sp>
      <p:sp>
        <p:nvSpPr>
          <p:cNvPr id="177" name="content.1.subtitle"/>
          <p:cNvSpPr/>
          <p:nvPr/>
        </p:nvSpPr>
        <p:spPr>
          <a:xfrm>
            <a:off x="113040" y="3895200"/>
            <a:ext cx="2639880" cy="16340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对潜在风险进行逐一辨识</a:t>
            </a:r>
            <a:endParaRPr lang="en-US" sz="1500" b="0" strike="noStrike" spc="-1">
              <a:solidFill>
                <a:srgbClr val="000000"/>
              </a:solidFill>
              <a:latin typeface="Arial"/>
            </a:endParaRPr>
          </a:p>
        </p:txBody>
      </p:sp>
      <p:sp>
        <p:nvSpPr>
          <p:cNvPr id="178" name="content.1.title"/>
          <p:cNvSpPr/>
          <p:nvPr/>
        </p:nvSpPr>
        <p:spPr>
          <a:xfrm>
            <a:off x="221040" y="2159640"/>
            <a:ext cx="2400120" cy="48600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风险识别</a:t>
            </a:r>
            <a:endParaRPr lang="en-US" sz="2200" b="0" strike="noStrike" spc="-1">
              <a:solidFill>
                <a:srgbClr val="000000"/>
              </a:solidFill>
              <a:latin typeface="Arial"/>
            </a:endParaRPr>
          </a:p>
        </p:txBody>
      </p:sp>
      <p:sp>
        <p:nvSpPr>
          <p:cNvPr id="179" name="content.2.subtitle"/>
          <p:cNvSpPr/>
          <p:nvPr/>
        </p:nvSpPr>
        <p:spPr>
          <a:xfrm>
            <a:off x="9320040" y="3642840"/>
            <a:ext cx="2535840" cy="17992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对已识别的风险进行详细分析</a:t>
            </a:r>
            <a:endParaRPr lang="en-US" sz="1500" b="0" strike="noStrike" spc="-1">
              <a:solidFill>
                <a:srgbClr val="000000"/>
              </a:solidFill>
              <a:latin typeface="Arial"/>
            </a:endParaRPr>
          </a:p>
        </p:txBody>
      </p:sp>
      <p:sp>
        <p:nvSpPr>
          <p:cNvPr id="180" name="content.2.title"/>
          <p:cNvSpPr/>
          <p:nvPr/>
        </p:nvSpPr>
        <p:spPr>
          <a:xfrm>
            <a:off x="9188280" y="1577880"/>
            <a:ext cx="2667240" cy="11318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风险分析</a:t>
            </a:r>
            <a:endParaRPr lang="en-US" sz="2200" b="0" strike="noStrike" spc="-1">
              <a:solidFill>
                <a:srgbClr val="000000"/>
              </a:solidFill>
              <a:latin typeface="Arial"/>
            </a:endParaRPr>
          </a:p>
        </p:txBody>
      </p:sp>
      <p:sp>
        <p:nvSpPr>
          <p:cNvPr id="181" name="content.3.subtitle"/>
          <p:cNvSpPr/>
          <p:nvPr/>
        </p:nvSpPr>
        <p:spPr>
          <a:xfrm>
            <a:off x="3272040" y="3763800"/>
            <a:ext cx="2469240" cy="18208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对风险的可能性和影响程度进行评估</a:t>
            </a:r>
            <a:endParaRPr lang="en-US" sz="1500" b="0" strike="noStrike" spc="-1">
              <a:solidFill>
                <a:srgbClr val="000000"/>
              </a:solidFill>
              <a:latin typeface="Arial"/>
            </a:endParaRPr>
          </a:p>
        </p:txBody>
      </p:sp>
      <p:sp>
        <p:nvSpPr>
          <p:cNvPr id="182" name="content.3.title"/>
          <p:cNvSpPr/>
          <p:nvPr/>
        </p:nvSpPr>
        <p:spPr>
          <a:xfrm>
            <a:off x="3423240" y="2366640"/>
            <a:ext cx="2228400" cy="3430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风险评估</a:t>
            </a:r>
            <a:endParaRPr lang="en-US" sz="2200" b="0" strike="noStrike" spc="-1">
              <a:solidFill>
                <a:srgbClr val="000000"/>
              </a:solidFill>
              <a:latin typeface="Arial"/>
            </a:endParaRPr>
          </a:p>
        </p:txBody>
      </p:sp>
      <p:sp>
        <p:nvSpPr>
          <p:cNvPr id="183" name="content.4.subtitle"/>
          <p:cNvSpPr/>
          <p:nvPr/>
        </p:nvSpPr>
        <p:spPr>
          <a:xfrm>
            <a:off x="6552000" y="3763800"/>
            <a:ext cx="2459520" cy="16894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制定相应控制措施并实施</a:t>
            </a:r>
            <a:endParaRPr lang="en-US" sz="1500" b="0" strike="noStrike" spc="-1">
              <a:solidFill>
                <a:srgbClr val="000000"/>
              </a:solidFill>
              <a:latin typeface="Arial"/>
            </a:endParaRPr>
          </a:p>
        </p:txBody>
      </p:sp>
      <p:sp>
        <p:nvSpPr>
          <p:cNvPr id="184" name="content.4.title"/>
          <p:cNvSpPr/>
          <p:nvPr/>
        </p:nvSpPr>
        <p:spPr>
          <a:xfrm>
            <a:off x="6310800" y="2022480"/>
            <a:ext cx="3008880" cy="6872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风险控制</a:t>
            </a:r>
            <a:endParaRPr lang="en-US" sz="2200" b="0" strike="noStrike" spc="-1">
              <a:solidFill>
                <a:srgbClr val="000000"/>
              </a:solidFill>
              <a:latin typeface="Arial"/>
            </a:endParaRPr>
          </a:p>
        </p:txBody>
      </p:sp>
    </p:spTree>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85" name="矩形 28"/>
          <p:cNvSpPr/>
          <p:nvPr/>
        </p:nvSpPr>
        <p:spPr>
          <a:xfrm>
            <a:off x="347328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86" name="content.2.title"/>
          <p:cNvSpPr/>
          <p:nvPr/>
        </p:nvSpPr>
        <p:spPr>
          <a:xfrm>
            <a:off x="2835360" y="1675080"/>
            <a:ext cx="2852640" cy="5032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管理措施</a:t>
            </a:r>
            <a:endParaRPr lang="en-US" sz="2200" b="0" strike="noStrike" spc="-1">
              <a:solidFill>
                <a:srgbClr val="000000"/>
              </a:solidFill>
              <a:latin typeface="Arial"/>
            </a:endParaRPr>
          </a:p>
        </p:txBody>
      </p:sp>
      <p:sp>
        <p:nvSpPr>
          <p:cNvPr id="187" name="content.2.content"/>
          <p:cNvSpPr/>
          <p:nvPr/>
        </p:nvSpPr>
        <p:spPr>
          <a:xfrm>
            <a:off x="2569320" y="3621960"/>
            <a:ext cx="2317320" cy="190656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建立完善的安全管理制度</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加强安全培训</a:t>
            </a:r>
            <a:endParaRPr lang="en-US" sz="1500" b="0" strike="noStrike" spc="-1">
              <a:solidFill>
                <a:srgbClr val="000000"/>
              </a:solidFill>
              <a:latin typeface="Arial"/>
            </a:endParaRPr>
          </a:p>
        </p:txBody>
      </p:sp>
      <p:sp>
        <p:nvSpPr>
          <p:cNvPr id="188" name="矩形 33"/>
          <p:cNvSpPr/>
          <p:nvPr/>
        </p:nvSpPr>
        <p:spPr>
          <a:xfrm>
            <a:off x="620856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89" name="content.3.title"/>
          <p:cNvSpPr/>
          <p:nvPr/>
        </p:nvSpPr>
        <p:spPr>
          <a:xfrm>
            <a:off x="5789160" y="1675080"/>
            <a:ext cx="294660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应急措施</a:t>
            </a:r>
            <a:endParaRPr lang="en-US" sz="2200" b="0" strike="noStrike" spc="-1">
              <a:solidFill>
                <a:srgbClr val="000000"/>
              </a:solidFill>
              <a:latin typeface="Arial"/>
            </a:endParaRPr>
          </a:p>
        </p:txBody>
      </p:sp>
      <p:sp>
        <p:nvSpPr>
          <p:cNvPr id="190" name="content.3.content"/>
          <p:cNvSpPr/>
          <p:nvPr/>
        </p:nvSpPr>
        <p:spPr>
          <a:xfrm>
            <a:off x="5557680" y="3558600"/>
            <a:ext cx="2184120" cy="228060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建立应急预案</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定期进行应急演练</a:t>
            </a:r>
            <a:endParaRPr lang="en-US" sz="1500" b="0" strike="noStrike" spc="-1">
              <a:solidFill>
                <a:srgbClr val="000000"/>
              </a:solidFill>
              <a:latin typeface="Arial"/>
            </a:endParaRPr>
          </a:p>
        </p:txBody>
      </p:sp>
      <p:sp>
        <p:nvSpPr>
          <p:cNvPr id="191" name="矩形 38"/>
          <p:cNvSpPr/>
          <p:nvPr/>
        </p:nvSpPr>
        <p:spPr>
          <a:xfrm>
            <a:off x="894204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92" name="content.4.title"/>
          <p:cNvSpPr/>
          <p:nvPr/>
        </p:nvSpPr>
        <p:spPr>
          <a:xfrm>
            <a:off x="9257040" y="1675080"/>
            <a:ext cx="2974680" cy="49572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监督措施</a:t>
            </a:r>
            <a:endParaRPr lang="en-US" sz="2200" b="0" strike="noStrike" spc="-1">
              <a:solidFill>
                <a:srgbClr val="000000"/>
              </a:solidFill>
              <a:latin typeface="Arial"/>
            </a:endParaRPr>
          </a:p>
        </p:txBody>
      </p:sp>
      <p:sp>
        <p:nvSpPr>
          <p:cNvPr id="193" name="content.4.content"/>
          <p:cNvSpPr/>
          <p:nvPr/>
        </p:nvSpPr>
        <p:spPr>
          <a:xfrm>
            <a:off x="9055800" y="3621960"/>
            <a:ext cx="2948760" cy="212616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加强监督检查力度</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建立安全隐患排查机制</a:t>
            </a:r>
            <a:endParaRPr lang="en-US" sz="1500" b="0" strike="noStrike" spc="-1">
              <a:solidFill>
                <a:srgbClr val="000000"/>
              </a:solidFill>
              <a:latin typeface="Arial"/>
            </a:endParaRPr>
          </a:p>
        </p:txBody>
      </p:sp>
      <p:sp>
        <p:nvSpPr>
          <p:cNvPr id="194" name="PlaceHolder 1"/>
          <p:cNvSpPr>
            <a:spLocks noGrp="1"/>
          </p:cNvSpPr>
          <p:nvPr>
            <p:ph type="title" idx="4294967295"/>
          </p:nvPr>
        </p:nvSpPr>
        <p:spPr>
          <a:xfrm>
            <a:off x="180288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安全生产预防措施的分类</a:t>
            </a:r>
            <a:endParaRPr lang="en-US" sz="3600" b="0" strike="noStrike" spc="-1">
              <a:solidFill>
                <a:schemeClr val="dk1"/>
              </a:solidFill>
              <a:latin typeface="Arial"/>
            </a:endParaRPr>
          </a:p>
        </p:txBody>
      </p:sp>
      <p:sp>
        <p:nvSpPr>
          <p:cNvPr id="195" name="矩形 19"/>
          <p:cNvSpPr/>
          <p:nvPr/>
        </p:nvSpPr>
        <p:spPr>
          <a:xfrm>
            <a:off x="72972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96" name="content.1.title"/>
          <p:cNvSpPr/>
          <p:nvPr/>
        </p:nvSpPr>
        <p:spPr>
          <a:xfrm>
            <a:off x="57960" y="1675080"/>
            <a:ext cx="267624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技术措施</a:t>
            </a:r>
            <a:endParaRPr lang="en-US" sz="2200" b="0" strike="noStrike" spc="-1">
              <a:solidFill>
                <a:srgbClr val="000000"/>
              </a:solidFill>
              <a:latin typeface="Arial"/>
            </a:endParaRPr>
          </a:p>
        </p:txBody>
      </p:sp>
      <p:sp>
        <p:nvSpPr>
          <p:cNvPr id="197" name="content.1.content"/>
          <p:cNvSpPr/>
          <p:nvPr/>
        </p:nvSpPr>
        <p:spPr>
          <a:xfrm>
            <a:off x="57960" y="3558600"/>
            <a:ext cx="1978920" cy="317196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采用先进的生产技术</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增加安全设备投入</a:t>
            </a:r>
            <a:endParaRPr lang="en-US" sz="1500" b="0" strike="noStrike" spc="-1">
              <a:solidFill>
                <a:srgbClr val="000000"/>
              </a:solidFill>
              <a:latin typeface="Arial"/>
            </a:endParaRPr>
          </a:p>
        </p:txBody>
      </p:sp>
    </p:spTree>
  </p:cSld>
  <p:clrMapOvr>
    <a:masterClrMapping/>
  </p:clrMapOvr>
  <p:transition/>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98" name="PlaceHolder 1"/>
          <p:cNvSpPr>
            <a:spLocks noGrp="1"/>
          </p:cNvSpPr>
          <p:nvPr>
            <p:ph type="title" idx="4294967295"/>
          </p:nvPr>
        </p:nvSpPr>
        <p:spPr>
          <a:xfrm>
            <a:off x="2643480" y="481320"/>
            <a:ext cx="4603320" cy="719640"/>
          </a:xfrm>
          <a:prstGeom prst="rect">
            <a:avLst/>
          </a:prstGeom>
          <a:noFill/>
          <a:ln w="0">
            <a:noFill/>
          </a:ln>
        </p:spPr>
        <p:txBody>
          <a:bodyPr lIns="0" tIns="0" rIns="0" bIns="0" anchor="b">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安全生产事故案例分析</a:t>
            </a:r>
            <a:endParaRPr lang="en-US" sz="3600" b="0" strike="noStrike" spc="-1">
              <a:solidFill>
                <a:schemeClr val="dk1"/>
              </a:solidFill>
              <a:latin typeface="Arial"/>
            </a:endParaRPr>
          </a:p>
        </p:txBody>
      </p:sp>
      <p:sp>
        <p:nvSpPr>
          <p:cNvPr id="199" name="content.1.subtitle"/>
          <p:cNvSpPr/>
          <p:nvPr/>
        </p:nvSpPr>
        <p:spPr>
          <a:xfrm>
            <a:off x="1244520" y="2356560"/>
            <a:ext cx="58809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en-US" sz="2000" b="0" strike="noStrike" spc="-1">
                <a:solidFill>
                  <a:schemeClr val="dk1"/>
                </a:solidFill>
                <a:latin typeface="Arial"/>
                <a:ea typeface="微软雅黑"/>
              </a:rPr>
              <a:t> </a:t>
            </a:r>
            <a:endParaRPr lang="en-US" sz="2000" b="0" strike="noStrike" spc="-1">
              <a:solidFill>
                <a:srgbClr val="000000"/>
              </a:solidFill>
              <a:latin typeface="Arial"/>
            </a:endParaRPr>
          </a:p>
        </p:txBody>
      </p:sp>
      <p:sp>
        <p:nvSpPr>
          <p:cNvPr id="200" name="content.1.title"/>
          <p:cNvSpPr/>
          <p:nvPr/>
        </p:nvSpPr>
        <p:spPr>
          <a:xfrm>
            <a:off x="1329120" y="1487160"/>
            <a:ext cx="683928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煤化工行业安全生产事故概述</a:t>
            </a:r>
            <a:endParaRPr lang="en-US" sz="3000" b="0" strike="noStrike" spc="-1">
              <a:solidFill>
                <a:srgbClr val="000000"/>
              </a:solidFill>
              <a:latin typeface="Arial"/>
            </a:endParaRPr>
          </a:p>
        </p:txBody>
      </p:sp>
      <p:sp>
        <p:nvSpPr>
          <p:cNvPr id="201" name="椭圆 13"/>
          <p:cNvSpPr/>
          <p:nvPr/>
        </p:nvSpPr>
        <p:spPr>
          <a:xfrm>
            <a:off x="669240" y="177408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01</a:t>
            </a:r>
            <a:endParaRPr lang="en-US" sz="1600" b="0" strike="noStrike" spc="-1">
              <a:solidFill>
                <a:srgbClr val="FFFFFF"/>
              </a:solidFill>
              <a:latin typeface="Arial"/>
            </a:endParaRPr>
          </a:p>
        </p:txBody>
      </p:sp>
      <p:sp>
        <p:nvSpPr>
          <p:cNvPr id="202" name="content.3.subtitle"/>
          <p:cNvSpPr/>
          <p:nvPr/>
        </p:nvSpPr>
        <p:spPr>
          <a:xfrm>
            <a:off x="1333440" y="5716440"/>
            <a:ext cx="537372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en-US" sz="2000" b="0" strike="noStrike" spc="-1">
                <a:solidFill>
                  <a:schemeClr val="dk1"/>
                </a:solidFill>
                <a:latin typeface="微软雅黑"/>
                <a:ea typeface="微软雅黑"/>
              </a:rPr>
              <a:t> </a:t>
            </a:r>
            <a:endParaRPr lang="en-US" sz="2000" b="0" strike="noStrike" spc="-1">
              <a:solidFill>
                <a:srgbClr val="000000"/>
              </a:solidFill>
              <a:latin typeface="Arial"/>
            </a:endParaRPr>
          </a:p>
        </p:txBody>
      </p:sp>
      <p:sp>
        <p:nvSpPr>
          <p:cNvPr id="203" name="content.3.title"/>
          <p:cNvSpPr/>
          <p:nvPr/>
        </p:nvSpPr>
        <p:spPr>
          <a:xfrm>
            <a:off x="1329120" y="4847760"/>
            <a:ext cx="737964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案例教训与启示</a:t>
            </a:r>
            <a:endParaRPr lang="en-US" sz="3000" b="0" strike="noStrike" spc="-1">
              <a:solidFill>
                <a:srgbClr val="000000"/>
              </a:solidFill>
              <a:latin typeface="Arial"/>
            </a:endParaRPr>
          </a:p>
        </p:txBody>
      </p:sp>
      <p:sp>
        <p:nvSpPr>
          <p:cNvPr id="204" name="椭圆 18"/>
          <p:cNvSpPr/>
          <p:nvPr/>
        </p:nvSpPr>
        <p:spPr>
          <a:xfrm>
            <a:off x="669240" y="35114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02</a:t>
            </a:r>
            <a:endParaRPr lang="en-US" sz="1600" b="0" strike="noStrike" spc="-1">
              <a:solidFill>
                <a:srgbClr val="FFFFFF"/>
              </a:solidFill>
              <a:latin typeface="Arial"/>
            </a:endParaRPr>
          </a:p>
        </p:txBody>
      </p:sp>
      <p:sp>
        <p:nvSpPr>
          <p:cNvPr id="205" name="content.2.subtitle"/>
          <p:cNvSpPr/>
          <p:nvPr/>
        </p:nvSpPr>
        <p:spPr>
          <a:xfrm>
            <a:off x="1330920" y="3866400"/>
            <a:ext cx="683748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en-US" sz="2000" b="0" strike="noStrike" spc="-1">
                <a:solidFill>
                  <a:schemeClr val="dk1">
                    <a:lumMod val="85000"/>
                    <a:lumOff val="15000"/>
                  </a:schemeClr>
                </a:solidFill>
                <a:latin typeface="微软雅黑"/>
                <a:ea typeface="微软雅黑"/>
              </a:rPr>
              <a:t> </a:t>
            </a:r>
            <a:endParaRPr lang="en-US" sz="2000" b="0" strike="noStrike" spc="-1">
              <a:solidFill>
                <a:srgbClr val="000000"/>
              </a:solidFill>
              <a:latin typeface="Arial"/>
            </a:endParaRPr>
          </a:p>
        </p:txBody>
      </p:sp>
      <p:sp>
        <p:nvSpPr>
          <p:cNvPr id="206" name="content.2.title"/>
          <p:cNvSpPr/>
          <p:nvPr/>
        </p:nvSpPr>
        <p:spPr>
          <a:xfrm>
            <a:off x="1329120" y="3128760"/>
            <a:ext cx="7246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安全生产事故原因分析</a:t>
            </a:r>
            <a:endParaRPr lang="en-US" sz="3000" b="0" strike="noStrike" spc="-1">
              <a:solidFill>
                <a:srgbClr val="000000"/>
              </a:solidFill>
              <a:latin typeface="Arial"/>
            </a:endParaRPr>
          </a:p>
        </p:txBody>
      </p:sp>
      <p:sp>
        <p:nvSpPr>
          <p:cNvPr id="207" name="椭圆 1"/>
          <p:cNvSpPr/>
          <p:nvPr/>
        </p:nvSpPr>
        <p:spPr>
          <a:xfrm>
            <a:off x="669240" y="50036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03</a:t>
            </a:r>
            <a:endParaRPr lang="en-US" sz="1600" b="0" strike="noStrike" spc="-1">
              <a:solidFill>
                <a:srgbClr val="FFFFFF"/>
              </a:solidFill>
              <a:latin typeface="Arial"/>
            </a:endParaRPr>
          </a:p>
        </p:txBody>
      </p:sp>
    </p:spTree>
  </p:cSld>
  <p:clrMapOvr>
    <a:masterClrMapping/>
  </p:clrMapOvr>
  <p:transition/>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208" name="PlaceHolder 1"/>
          <p:cNvSpPr>
            <a:spLocks noGrp="1"/>
          </p:cNvSpPr>
          <p:nvPr>
            <p:ph type="title" idx="4294967295"/>
          </p:nvPr>
        </p:nvSpPr>
        <p:spPr>
          <a:xfrm>
            <a:off x="2887920" y="283680"/>
            <a:ext cx="7095600" cy="1711080"/>
          </a:xfrm>
          <a:prstGeom prst="rect">
            <a:avLst/>
          </a:prstGeom>
          <a:noFill/>
          <a:ln w="0">
            <a:noFill/>
          </a:ln>
        </p:spPr>
        <p:txBody>
          <a:bodyPr lIns="0" tIns="0" rIns="0" bIns="0" anchor="b">
            <a:norm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安全生产预防措施的制定和实施</a:t>
            </a:r>
            <a:endParaRPr lang="en-US" sz="3600" b="0" strike="noStrike" spc="-1">
              <a:solidFill>
                <a:schemeClr val="dk1"/>
              </a:solidFill>
              <a:latin typeface="Arial"/>
            </a:endParaRPr>
          </a:p>
        </p:txBody>
      </p:sp>
      <p:sp>
        <p:nvSpPr>
          <p:cNvPr id="209" name="content"/>
          <p:cNvSpPr/>
          <p:nvPr/>
        </p:nvSpPr>
        <p:spPr>
          <a:xfrm>
            <a:off x="837720" y="2297520"/>
            <a:ext cx="10654920" cy="440964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pPr>
            <a:r>
              <a:rPr lang="zh-CN" sz="2500" b="0" strike="noStrike" spc="-1">
                <a:solidFill>
                  <a:schemeClr val="dk1">
                    <a:lumMod val="85000"/>
                    <a:lumOff val="15000"/>
                  </a:schemeClr>
                </a:solidFill>
                <a:latin typeface="微软雅黑"/>
                <a:ea typeface="微软雅黑"/>
              </a:rPr>
              <a:t>制定和实施安全生产预防措施是确保煤化工行业生产安全的重要保障。必须根据实际情况，科学合理地制定相关措施，并严格执行，定期进行评估和调整，以确保安全生产工作的顺利进行。</a:t>
            </a:r>
            <a:endParaRPr lang="en-US" sz="2500" b="0" strike="noStrike" spc="-1">
              <a:solidFill>
                <a:srgbClr val="000000"/>
              </a:solidFill>
              <a:latin typeface="Arial"/>
            </a:endParaRPr>
          </a:p>
        </p:txBody>
      </p:sp>
    </p:spTree>
  </p:cSld>
  <p:clrMapOvr>
    <a:masterClrMapping/>
  </p:clrMapOvr>
  <p:transition/>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210"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595959"/>
              </a:buClr>
              <a:buFont typeface="Arial"/>
              <a:buChar char="●"/>
              <a:tabLst>
                <a:tab pos="1609560"/>
              </a:tabLst>
            </a:pPr>
            <a:r>
              <a:rPr lang="en-US" sz="1800" b="0" strike="noStrike" spc="148">
                <a:solidFill>
                  <a:schemeClr val="dk1">
                    <a:lumMod val="65000"/>
                    <a:lumOff val="35000"/>
                  </a:schemeClr>
                </a:solidFill>
                <a:latin typeface="Arial"/>
                <a:ea typeface="微软雅黑"/>
              </a:rPr>
              <a:t>04</a:t>
            </a:r>
            <a:endParaRPr lang="en-US" sz="1800" b="0" strike="noStrike" spc="148">
              <a:solidFill>
                <a:schemeClr val="dk1">
                  <a:lumMod val="65000"/>
                  <a:lumOff val="35000"/>
                </a:schemeClr>
              </a:solidFill>
              <a:latin typeface="Arial"/>
            </a:endParaRPr>
          </a:p>
        </p:txBody>
      </p:sp>
      <p:sp>
        <p:nvSpPr>
          <p:cNvPr id="211" name="PlaceHolder 2"/>
          <p:cNvSpPr>
            <a:spLocks noGrp="1"/>
          </p:cNvSpPr>
          <p:nvPr>
            <p:ph type="title" idx="4294967295"/>
          </p:nvPr>
        </p:nvSpPr>
        <p:spPr>
          <a:xfrm>
            <a:off x="1549440" y="2085840"/>
            <a:ext cx="961092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第</a:t>
            </a:r>
            <a:r>
              <a:rPr lang="en-US" sz="3600" b="1" strike="noStrike" spc="299">
                <a:solidFill>
                  <a:schemeClr val="dk1">
                    <a:lumMod val="85000"/>
                    <a:lumOff val="15000"/>
                  </a:schemeClr>
                </a:solidFill>
                <a:latin typeface="Arial"/>
                <a:ea typeface="微软雅黑"/>
              </a:rPr>
              <a:t>4</a:t>
            </a:r>
            <a:r>
              <a:rPr lang="zh-CN" sz="3600" b="1" strike="noStrike" spc="299">
                <a:solidFill>
                  <a:schemeClr val="dk1">
                    <a:lumMod val="85000"/>
                    <a:lumOff val="15000"/>
                  </a:schemeClr>
                </a:solidFill>
                <a:latin typeface="Arial"/>
                <a:ea typeface="微软雅黑"/>
              </a:rPr>
              <a:t>章 煤化工行业安全设备与装备</a:t>
            </a:r>
            <a:endParaRPr lang="en-US" sz="3600" b="0" strike="noStrike" spc="-1">
              <a:solidFill>
                <a:schemeClr val="dk1"/>
              </a:solidFill>
              <a:latin typeface="Arial"/>
            </a:endParaRPr>
          </a:p>
        </p:txBody>
      </p:sp>
      <p:sp>
        <p:nvSpPr>
          <p:cNvPr id="212"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2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213"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214" name="title"/>
          <p:cNvSpPr/>
          <p:nvPr/>
        </p:nvSpPr>
        <p:spPr>
          <a:xfrm>
            <a:off x="3310200" y="685800"/>
            <a:ext cx="709272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3500" b="1" strike="noStrike" spc="299">
                <a:solidFill>
                  <a:schemeClr val="dk1"/>
                </a:solidFill>
                <a:latin typeface="Arial"/>
                <a:ea typeface="微软雅黑"/>
              </a:rPr>
              <a:t>安全设备与装备概述</a:t>
            </a:r>
            <a:endParaRPr lang="en-US" sz="3500" b="0" strike="noStrike" spc="-1">
              <a:solidFill>
                <a:srgbClr val="000000"/>
              </a:solidFill>
              <a:latin typeface="Arial"/>
            </a:endParaRPr>
          </a:p>
        </p:txBody>
      </p:sp>
      <p:sp>
        <p:nvSpPr>
          <p:cNvPr id="215" name="content"/>
          <p:cNvSpPr/>
          <p:nvPr/>
        </p:nvSpPr>
        <p:spPr>
          <a:xfrm>
            <a:off x="1654920" y="2215440"/>
            <a:ext cx="9145080" cy="396972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2500" b="0" strike="noStrike" spc="148">
                <a:solidFill>
                  <a:schemeClr val="dk1"/>
                </a:solidFill>
                <a:latin typeface="Arial"/>
                <a:ea typeface="微软雅黑"/>
              </a:rPr>
              <a:t>在煤化工行业中，安全设备与装备扮演着至关重要的角色。它们不仅可以有效预防事故的发生，还可以在危险情况下保护员工的生命安全和财产安全。种类繁多的安全设备与装备有着不同的功能和用途，选购和维护也是关键步骤。</a:t>
            </a:r>
            <a:endParaRPr lang="en-US" sz="2500" b="0" strike="noStrike" spc="-1">
              <a:solidFill>
                <a:srgbClr val="000000"/>
              </a:solidFill>
              <a:latin typeface="Arial"/>
            </a:endParaRPr>
          </a:p>
        </p:txBody>
      </p:sp>
      <p:sp>
        <p:nvSpPr>
          <p:cNvPr id="216"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spTree>
  </p:cSld>
  <p:clrMapOvr>
    <a:masterClrMapping/>
  </p:clrMapOvr>
  <p:transition/>
  <p:timing/>
</p:sld>
</file>

<file path=ppt/slides/slide2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217" name="PlaceHolder 1"/>
          <p:cNvSpPr>
            <a:spLocks noGrp="1"/>
          </p:cNvSpPr>
          <p:nvPr>
            <p:ph type="title" idx="4294967295"/>
          </p:nvPr>
        </p:nvSpPr>
        <p:spPr>
          <a:xfrm>
            <a:off x="224172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微软雅黑"/>
                <a:ea typeface="微软雅黑"/>
              </a:rPr>
              <a:t>安全设备与装备的应用</a:t>
            </a:r>
            <a:endParaRPr lang="en-US" sz="3600" b="0" strike="noStrike" spc="-1">
              <a:solidFill>
                <a:schemeClr val="dk1"/>
              </a:solidFill>
              <a:latin typeface="Arial"/>
            </a:endParaRPr>
          </a:p>
        </p:txBody>
      </p:sp>
      <p:sp>
        <p:nvSpPr>
          <p:cNvPr id="218" name="content.1.subtitle"/>
          <p:cNvSpPr/>
          <p:nvPr/>
        </p:nvSpPr>
        <p:spPr>
          <a:xfrm>
            <a:off x="113040" y="3895200"/>
            <a:ext cx="2639880" cy="16340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快速响应火灾警报</a:t>
            </a:r>
            <a:endParaRPr lang="en-US" sz="1500" b="0" strike="noStrike" spc="-1">
              <a:solidFill>
                <a:srgbClr val="000000"/>
              </a:solidFill>
              <a:latin typeface="Arial"/>
            </a:endParaRPr>
          </a:p>
        </p:txBody>
      </p:sp>
      <p:sp>
        <p:nvSpPr>
          <p:cNvPr id="219" name="content.1.title"/>
          <p:cNvSpPr/>
          <p:nvPr/>
        </p:nvSpPr>
        <p:spPr>
          <a:xfrm>
            <a:off x="221040" y="2159640"/>
            <a:ext cx="2400120" cy="48600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火灾自动报警系统</a:t>
            </a:r>
            <a:endParaRPr lang="en-US" sz="2200" b="0" strike="noStrike" spc="-1">
              <a:solidFill>
                <a:srgbClr val="000000"/>
              </a:solidFill>
              <a:latin typeface="Arial"/>
            </a:endParaRPr>
          </a:p>
        </p:txBody>
      </p:sp>
      <p:sp>
        <p:nvSpPr>
          <p:cNvPr id="220" name="content.2.subtitle"/>
          <p:cNvSpPr/>
          <p:nvPr/>
        </p:nvSpPr>
        <p:spPr>
          <a:xfrm>
            <a:off x="9320040" y="3642840"/>
            <a:ext cx="2535840" cy="17992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检测空气中一氧化碳浓度</a:t>
            </a:r>
            <a:endParaRPr lang="en-US" sz="1500" b="0" strike="noStrike" spc="-1">
              <a:solidFill>
                <a:srgbClr val="000000"/>
              </a:solidFill>
              <a:latin typeface="Arial"/>
            </a:endParaRPr>
          </a:p>
        </p:txBody>
      </p:sp>
      <p:sp>
        <p:nvSpPr>
          <p:cNvPr id="221" name="content.2.title"/>
          <p:cNvSpPr/>
          <p:nvPr/>
        </p:nvSpPr>
        <p:spPr>
          <a:xfrm>
            <a:off x="9188280" y="1577880"/>
            <a:ext cx="2667240" cy="11318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一氧化碳监测仪器</a:t>
            </a:r>
            <a:endParaRPr lang="en-US" sz="2200" b="0" strike="noStrike" spc="-1">
              <a:solidFill>
                <a:srgbClr val="000000"/>
              </a:solidFill>
              <a:latin typeface="Arial"/>
            </a:endParaRPr>
          </a:p>
        </p:txBody>
      </p:sp>
      <p:sp>
        <p:nvSpPr>
          <p:cNvPr id="222" name="content.3.subtitle"/>
          <p:cNvSpPr/>
          <p:nvPr/>
        </p:nvSpPr>
        <p:spPr>
          <a:xfrm>
            <a:off x="3272040" y="3763800"/>
            <a:ext cx="2469240" cy="18208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保护员工安全</a:t>
            </a:r>
            <a:endParaRPr lang="en-US" sz="1500" b="0" strike="noStrike" spc="-1">
              <a:solidFill>
                <a:srgbClr val="000000"/>
              </a:solidFill>
              <a:latin typeface="Arial"/>
            </a:endParaRPr>
          </a:p>
        </p:txBody>
      </p:sp>
      <p:sp>
        <p:nvSpPr>
          <p:cNvPr id="223" name="content.3.title"/>
          <p:cNvSpPr/>
          <p:nvPr/>
        </p:nvSpPr>
        <p:spPr>
          <a:xfrm>
            <a:off x="3423240" y="2366640"/>
            <a:ext cx="2228400" cy="3430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个人防护装备</a:t>
            </a:r>
            <a:endParaRPr lang="en-US" sz="2200" b="0" strike="noStrike" spc="-1">
              <a:solidFill>
                <a:srgbClr val="000000"/>
              </a:solidFill>
              <a:latin typeface="Arial"/>
            </a:endParaRPr>
          </a:p>
        </p:txBody>
      </p:sp>
      <p:sp>
        <p:nvSpPr>
          <p:cNvPr id="224" name="content.4.subtitle"/>
          <p:cNvSpPr/>
          <p:nvPr/>
        </p:nvSpPr>
        <p:spPr>
          <a:xfrm>
            <a:off x="6552000" y="3763800"/>
            <a:ext cx="2459520" cy="16894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225" name="content.4.title"/>
          <p:cNvSpPr/>
          <p:nvPr/>
        </p:nvSpPr>
        <p:spPr>
          <a:xfrm>
            <a:off x="6310800" y="2022480"/>
            <a:ext cx="3008880" cy="6872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Tree>
  </p:cSld>
  <p:clrMapOvr>
    <a:masterClrMapping/>
  </p:clrMapOvr>
  <p:transition/>
  <p:timing/>
</p:sld>
</file>

<file path=ppt/slides/slide2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https://d.book118.com/438134070010006050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WPS">
  <a:themeElements>
    <a:clrScheme name="WPS">
      <a:dk1>
        <a:srgbClr val="000000"/>
      </a:dk1>
      <a:lt1>
        <a:srgbClr val="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Arial"/>
      </a:majorFont>
      <a:minorFont>
        <a:latin typeface="Arial"/>
        <a:ea typeface="微软雅黑"/>
        <a:cs typeface="Arial"/>
      </a:minorFont>
    </a:fontScheme>
    <a:fmtScheme>
      <a:fillStyleLst>
        <a:solidFill>
          <a:schemeClr val="phClr"/>
        </a:solidFill>
        <a:gradFill>
          <a:gsLst>
            <a:gs pos="0">
              <a:schemeClr val="phClr">
                <a:lumOff val="17500"/>
              </a:schemeClr>
            </a:gs>
            <a:gs pos="100000">
              <a:schemeClr val="phClr"/>
            </a:gs>
          </a:gsLst>
          <a:lin ang="2700000" scaled="0"/>
        </a:gradFill>
        <a:gradFill>
          <a:gsLst>
            <a:gs pos="0">
              <a:schemeClr val="phClr"/>
            </a:gs>
            <a:gs pos="100000">
              <a:schemeClr val="phClr"/>
            </a:gs>
          </a:gsLst>
          <a:lin ang="2700000" scaled="0"/>
        </a:gradFill>
      </a:fillStyleLst>
      <a:lnStyleLst>
        <a:ln w="12700" cap="flat" cmpd="sng" algn="ctr">
          <a:prstDash val="solid"/>
          <a:miter lim="800000"/>
        </a:ln>
        <a:ln w="12700" cap="flat" cmpd="sng" algn="ctr">
          <a:prstDash val="solid"/>
          <a:miter lim="800000"/>
        </a:ln>
        <a:ln w="127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gradFill>
      </a:bgFillStyleLst>
    </a:fmtScheme>
  </a:themeElements>
</a:theme>
</file>

<file path=ppt/theme/theme3.xml><?xml version="1.0" encoding="utf-8"?>
<a:theme xmlns:r="http://schemas.openxmlformats.org/officeDocument/2006/relationships" xmlns:a="http://schemas.openxmlformats.org/drawingml/2006/main" name="WPS">
  <a:themeElements>
    <a:clrScheme name="WPS">
      <a:dk1>
        <a:srgbClr val="000000"/>
      </a:dk1>
      <a:lt1>
        <a:srgbClr val="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Arial"/>
      </a:majorFont>
      <a:minorFont>
        <a:latin typeface="Arial"/>
        <a:ea typeface="微软雅黑"/>
        <a:cs typeface="Arial"/>
      </a:minorFont>
    </a:fontScheme>
    <a:fmtScheme>
      <a:fillStyleLst>
        <a:solidFill>
          <a:schemeClr val="phClr"/>
        </a:solidFill>
        <a:gradFill>
          <a:gsLst>
            <a:gs pos="0">
              <a:schemeClr val="phClr">
                <a:lumOff val="17500"/>
              </a:schemeClr>
            </a:gs>
            <a:gs pos="100000">
              <a:schemeClr val="phClr"/>
            </a:gs>
          </a:gsLst>
          <a:lin ang="2700000" scaled="0"/>
        </a:gradFill>
        <a:gradFill>
          <a:gsLst>
            <a:gs pos="0">
              <a:schemeClr val="phClr"/>
            </a:gs>
            <a:gs pos="100000">
              <a:schemeClr val="phClr"/>
            </a:gs>
          </a:gsLst>
          <a:lin ang="2700000" scaled="0"/>
        </a:gradFill>
      </a:fillStyleLst>
      <a:lnStyleLst>
        <a:ln w="12700" cap="flat" cmpd="sng" algn="ctr">
          <a:prstDash val="solid"/>
          <a:miter lim="800000"/>
        </a:ln>
        <a:ln w="12700" cap="flat" cmpd="sng" algn="ctr">
          <a:prstDash val="solid"/>
          <a:miter lim="800000"/>
        </a:ln>
        <a:ln w="127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gradFill>
      </a:bgFillStyleLst>
    </a:fmtScheme>
  </a:themeElements>
</a:theme>
</file>

<file path=ppt/theme/theme4.xml><?xml version="1.0" encoding="utf-8"?>
<a:theme xmlns:r="http://schemas.openxmlformats.org/officeDocument/2006/relationships" xmlns:a="http://schemas.openxmlformats.org/drawingml/2006/main"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152</Paragraphs>
  <Slides>25</Slides>
  <Notes>7</Notes>
  <TotalTime>1</TotalTime>
  <HiddenSlides>0</HiddenSlides>
  <MMClips>0</MMClips>
  <ScaleCrop>0</ScaleCrop>
  <HeadingPairs>
    <vt:vector baseType="variant" size="6">
      <vt:variant>
        <vt:lpstr>Fonts used</vt:lpstr>
      </vt:variant>
      <vt:variant>
        <vt:i4>7</vt:i4>
      </vt:variant>
      <vt:variant>
        <vt:lpstr>Theme</vt:lpstr>
      </vt:variant>
      <vt:variant>
        <vt:i4>1</vt:i4>
      </vt:variant>
      <vt:variant>
        <vt:lpstr>Slide Titles</vt:lpstr>
      </vt:variant>
      <vt:variant>
        <vt:i4>25</vt:i4>
      </vt:variant>
    </vt:vector>
  </HeadingPairs>
  <TitlesOfParts>
    <vt:vector baseType="lpstr" size="33">
      <vt:lpstr>Arial</vt:lpstr>
      <vt:lpstr>Calibri</vt:lpstr>
      <vt:lpstr>微软雅黑</vt:lpstr>
      <vt:lpstr>Times New Roman</vt:lpstr>
      <vt:lpstr>Wingdings</vt:lpstr>
      <vt:lpstr>Symbol</vt:lpstr>
      <vt:lpstr>DejaVu Sans</vt:lpstr>
      <vt:lpstr>Office Theme</vt:lpstr>
      <vt:lpstr>煤化工行业安全生产规章制度培训</vt:lpstr>
      <vt:lpstr>目录</vt:lpstr>
      <vt:lpstr>第1章 煤化工行业概述</vt:lpstr>
      <vt:lpstr> </vt:lpstr>
      <vt:lpstr>煤化工行业现状</vt:lpstr>
      <vt:lpstr> </vt:lpstr>
      <vt:lpstr>煤化工行业安全生产规划管理</vt:lpstr>
      <vt:lpstr>安全生产的重要性</vt:lpstr>
      <vt:lpstr>第2章 煤化工行业安全生产法律法规</vt:lpstr>
      <vt:lpstr> </vt:lpstr>
      <vt:lpstr>安全生产法律法规体系</vt:lpstr>
      <vt:lpstr>安全生产法规遵守与违规处罚</vt:lpstr>
      <vt:lpstr>安全生产监管机构</vt:lpstr>
      <vt:lpstr>安全生产法规宣传与培训</vt:lpstr>
      <vt:lpstr>安全生产法规宣传与培训</vt:lpstr>
      <vt:lpstr>第3章 煤化工行业安全生产风险评估与预防</vt:lpstr>
      <vt:lpstr> </vt:lpstr>
      <vt:lpstr>安全生产风险评估的方法和步骤</vt:lpstr>
      <vt:lpstr>安全生产预防措施的分类</vt:lpstr>
      <vt:lpstr>安全生产事故案例分析</vt:lpstr>
      <vt:lpstr>安全生产预防措施的制定和实施</vt:lpstr>
      <vt:lpstr>第4章 煤化工行业安全设备与装备</vt:lpstr>
      <vt:lpstr> </vt:lpstr>
      <vt:lpstr>安全设备与装备的应用</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2024-09-29T14:38:54.326</cp:lastPrinted>
  <dcterms:created xsi:type="dcterms:W3CDTF">2024-09-29T06:38:54Z</dcterms:created>
  <dcterms:modified xsi:type="dcterms:W3CDTF">2024-09-29T06:38:56Z</dcterms:modified>
</cp:coreProperties>
</file>