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F20DE2-55AE-479F-9F28-1B1A02BA4B7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7E88F-F279-45F9-BCF2-3D5A0E307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D3E6E-29A7-44CB-8C88-41E035957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1DB0F-12C7-4C1B-9A88-474396AE6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1B3DE-E691-42A0-BFB0-2080DBF5E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4093D-C7D9-406F-A921-C5959495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55FB6-3865-4F42-83DE-7B5141100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E3F21-D411-4FFE-963A-6395DB12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63F31-0D03-4F03-9FB5-569156D61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70BF0-6182-4544-BF63-03AF9D028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68B96-CD8B-4496-9AC9-194DDE730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AE2A3-04F6-41BA-8942-9CF8BD28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7EEBF5-1A84-4678-B66B-A5A4E25F1C8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565EBA-418B-4F43-B2EA-AAA06F32682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407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销售团队合作与协作技巧的提升与优化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销售团队合作与协作技巧的重要性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建立有效的团队合作氛围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优化销售团队协作流程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团队协作技巧的提升和优化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成功案例分享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销售团队合作与协作技巧的重要性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销售团队合作与协作技巧的重要性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在竞争激烈的市场环境下，销售团队的合作与协作是提升整体销售绩效的关键。团队成员之间的合作可以促进信息共享，增强团队凝聚力，提高工作效率。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19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0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1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合作与协作的定义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共同努力实现共同目标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通过有效沟通和协调共同完成任务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3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1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4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4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5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7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8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合作与协作的优势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合作与协作可以带来更多商机，有效提升销售业绩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创造更多商机，提高销售额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通过团队的合作与协作，可以提高客户满意度和忠诚度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提升客户满意度和忠诚度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良好的合作与协作有助于团队凝聚，减少员工流失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加强团队凝聚力，减少员工流失率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1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合作与协作的挑战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在合作与协作的过程中，团队可能面临沟通不畅、信息共享不足、成员间矛盾冲突等挑战。缺乏有效的团队合作机制和流程也会影响团队协作的效果。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1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4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15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16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17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18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19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20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21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22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23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4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5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6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7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28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29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0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1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2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3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建立有效的团队合作氛围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团队合作氛围的重要性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在工作中，营造积极的团队合作氛围可以激励团队成员发挥潜力，提高工作效率。团队合作氛围是团队成功的关键因素之一，需要通过有效的沟通和互相支持来促进团队合作的发展。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4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4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5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6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建立信任和尊重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建立良好的沟通渠道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真诚的沟通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接受和提供建设性反馈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坦诚的反馈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尊重每个团队成员的观点和意见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互相尊重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9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9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促进共享和协作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建立知识分享平台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共享知识和信息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学习彼此的经验和教训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鼓励团队成员分享经验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共同努力实现团队目标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设立团队合作目标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1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1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冲突解决技巧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冷静分析问题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寻求共赢解决方案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尊重不同观点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4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互相支持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协作配合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7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培养团队合作技巧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1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有效倾听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表达清晰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善用非语言沟通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47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48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激励团队成员共同成长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奖励优秀表现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持续学习提升能力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5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6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7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7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7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9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7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8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建立有效的团队合作氛围不仅可以提高整体团队的绩效，还可以增强团队成员之间的凝聚力和信任感。通过促进共享和协作，培养团队合作技巧，并激励团队成员共同成长，团队可以更好地应对挑战，取得成功。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1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1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2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2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4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4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4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4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4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5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5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优化销售团队协作流程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设立明确的目标和角色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为了提升销售团队的合作与协作技巧，首先需要设立明确的销售目标和角色分工。每个团队成员都应该清晰了解自己的销售目标和职责，这样可以有效分工合作，提高团队整体绩效。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7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8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制定有效的沟通机制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即时沟通销售进展、问题和解决方案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定期团队会议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保持信息畅通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使用项目管理工具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加强信息共享和协作效率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使用团队协作平台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0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2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2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强化团队协作技术支持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3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确保团队高效协作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提供技术支持和培训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提升销售绩效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鼓励尝试新销售工具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持续改进和反馈机制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了解团队成员需求和问题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提高团队协作效率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持续改进协作流程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8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5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6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7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8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8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01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定期会议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使用工具和平台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04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培训团队成员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推广新销售工具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07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反馈机制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8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建立及时反馈渠道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关键技巧总结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1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2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设定具体销售目标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717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718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2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3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4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5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6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3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https://d.book118.com/438134072010006050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销售团队合作与协作技巧的提升与优化</vt:lpstr>
      <vt:lpstr>目录</vt:lpstr>
      <vt:lpstr>第1章 销售团队合作与协作技巧的重要性</vt:lpstr>
      <vt:lpstr>销售团队合作与协作技巧的重要性</vt:lpstr>
      <vt:lpstr>合作与协作的定义</vt:lpstr>
      <vt:lpstr>合作与协作的优势</vt:lpstr>
      <vt:lpstr> </vt:lpstr>
      <vt:lpstr>第2章 建立有效的团队合作氛围</vt:lpstr>
      <vt:lpstr> </vt:lpstr>
      <vt:lpstr>建立信任和尊重</vt:lpstr>
      <vt:lpstr>促进共享和协作</vt:lpstr>
      <vt:lpstr>培养团队合作技巧</vt:lpstr>
      <vt:lpstr>激励团队成员共同成长</vt:lpstr>
      <vt:lpstr>总结</vt:lpstr>
      <vt:lpstr>第3章 优化销售团队协作流程</vt:lpstr>
      <vt:lpstr> </vt:lpstr>
      <vt:lpstr>制定有效的沟通机制</vt:lpstr>
      <vt:lpstr>强化团队协作技术支持</vt:lpstr>
      <vt:lpstr>持续改进和反馈机制</vt:lpstr>
      <vt:lpstr>关键技巧总结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2024-09-29T14:38:56.451</cp:lastPrinted>
  <dcterms:created xsi:type="dcterms:W3CDTF">2024-09-29T06:38:56Z</dcterms:created>
  <dcterms:modified xsi:type="dcterms:W3CDTF">2024-09-29T06:38:59Z</dcterms:modified>
</cp:coreProperties>
</file>