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A851B-2473-41E0-88B6-02A993BA4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FF5C1-E5BB-4F2C-87C2-A08D3D779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44C87-F157-4A5E-8515-4A57E5220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A09B08-9537-4FC4-A2A2-D7C5BF4CC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241EA0-3E91-416D-93C8-57D6992D7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94F038-AB07-4C63-8328-C2D790F57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D4D918-2A84-4FAE-BAF1-F5E3A8D7F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ED0C83-8FD9-4C07-B2FA-1DECB70C5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4A5F39-C8F6-4112-BB02-F78DAD333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E08B3-C9D8-4254-82CF-B6E1A6B07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243BB-D74E-401B-9B2A-B981CDD4D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3407302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《我的第一本书》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艺术特色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读者反馈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个人感悟与思考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26707" b="267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本书以“我”的第一本书为线索，通过讲述作者与第一本书之间的故事，探讨了读书、成长和人生意义等主题。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本书主题独特，以个人经历为切入点，将个人成长与书籍的陪伴紧密结合，展现了书籍对个人成长的积极影响。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主题特点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本书主题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作者背景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作者是一位热爱读书、有着丰富阅读经验的作家，对于书籍的价值和意义有着深刻的认识。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创作过程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作者在创作过程中，通过回忆自己与第一本书之间的故事，逐渐展开对读书、成长和人生意义的思考，最终形成了这部作品。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创作目的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作者希望通过本书，能够激发读者对读书的热爱，引导读者通过阅读来拓宽视野、启迪思想，实现个人成长和人生价值。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创作背景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t="9792" b="9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描述了小明和小华两位小朋友在成长过程中所经历的各种故事。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通过小明和小华的故事，展现了孩子们在成长过程中所面临的挑战和困难，以及他们如何通过努力和智慧克服这些困难。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故事情节中还穿插了各种趣味性和教育性的元素，使得整个故事更加生动有趣。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故事情节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一个聪明、勇敢、善良的小男孩，总是乐于助人，勇于面对困难。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小明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小华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4417" r="1441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老师和家长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一个活泼、开朗、可爱的小女孩，虽然有时候会有些任性，但也是一个非常善良的孩子。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在故事中扮演着引导和帮助孩子们的角色，他们用自己的智慧和爱心帮助孩子们成长。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人物形象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7417" b="17417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故事通过小明和小华的成长经历，向读者传达了成长过程中所面临的挑战和困难，以及如何面对和克服这些困难的思想。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成长与挑战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小明和小华通过运用自己的智慧和勇气，成功地解决了他们在成长过程中遇到的各种问题，展现了智慧与勇气的力量。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智慧与勇气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故事中强调了爱心和互助的重要性，通过小明和小华帮助彼此解决问题，以及老师和家长对孩子们的关爱和帮助，传达了爱心与互助的思想。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爱心与互助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主题思想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艺术特色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25458" r="25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作者使用简单易懂的语言，使得读者能够轻松理解故事内容。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通过生动的描绘和形象的比喻，让读者更好地感受到故事中的情感和场景。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生动形象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语言风格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叙事结构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线性叙事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故事按照时间顺序进行叙述，从开始到结束，情节连贯，逻辑清晰。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倒叙手法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在某些情节中，作者运用倒叙手法，通过回忆的方式让读者了解故事背景和人物关系。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https://d.book118.com/438134073021006025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2024-09-01T15:33:23.391</cp:lastPrinted>
  <dcterms:created xsi:type="dcterms:W3CDTF">2024-09-01T07:33:23Z</dcterms:created>
  <dcterms:modified xsi:type="dcterms:W3CDTF">2024-09-01T07:33:25Z</dcterms:modified>
</cp:coreProperties>
</file>