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738806-6681-4AAF-A547-A7400AB6F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C6D113-54D6-45B0-9CE0-40E66DC7E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831BCE-9235-4C05-A043-26ABE3450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A2C818-112E-433F-89C7-7CF639FDE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034436-4852-4BE6-AFD4-75A7928C3B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82FD5A-DC72-4B46-AD91-E97378FFC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ED641B-69AE-4110-9419-F9891A3EBA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14830-9911-4F23-9300-180CC09825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0AF5CF-1B94-4ECB-9B69-4BBB3029E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084E58-645F-40EB-92AE-DEE87108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47035-1454-4496-AE71-C829B18B7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3507500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护理健康宣教制作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护理健康宣教形式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护理健康宣教案例分享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通过宣教，使患者了解疾病预防和控制的要点，提高自我保护意识和能力。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疾病预防与控制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375" r="5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000" r="8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向患者传授正确的药物使用方法、注意事项和不良反应处理，确保用药安全有效。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引导患者养成健康的生活方式，如合理饮食、适量运动、保持良好的作息等。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提高患者健康知识水平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通过护理健康宣教，加强医患之间的沟通与交流，建立互信关系。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增进互信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满足患者对健康知识的需求，提高其对医疗服务的满意度和信任度。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使患者了解自身病情和治疗方案，鼓励其主动参与治疗过程，提高治疗效果。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及时反馈病情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促进医患沟通与理解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通过护理健康宣教，使患者了解护理操作的必要性和注意事项，提高护理操作的规范性和安全性。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规范护理操作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根据患者的需求和反馈，优化护理流程，提高护理效率和质量。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通过健康宣教，全面了解患者的健康状况和需求，为护理评估提供更加准确全面的信息。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完善护理评估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提升护理服务质量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高血压是一种常见的慢性疾病，与遗传、饮食、生活习惯等因素有关。高血压患者需要定期监测血压，遵医嘱治疗，同时保持健康的生活方式。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感冒是一种常见的呼吸道疾病，通过飞沫传播。预防感冒的关键是勤洗手、戴口罩、保持社交距离等。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糖尿病是一种常见的代谢性疾病，与遗传、饮食、生活习惯等因素有关。糖尿病患者需要控制饮食、适量运动、定期监测血糖等。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0458" r="2045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399" b="63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健康生活方式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合理饮食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保持均衡的饮食结构，多吃蔬菜水果，减少高热量、高脂肪食物的摄入。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适量运动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每周进行至少150分钟的中等强度有氧运动，如快走、游泳、骑自行车等。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戒烟限酒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戒烟和限制酒精摄入对健康有益，应尽量避免吸烟和过量饮酒。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在使用药物时，应遵循医生的建议和处方，不要自行更改剂量或停药。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遵医嘱用药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在使用药物时，应注意观察身体反应，如有不适或异常应及时就医。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注意药物副作用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在使用多种药物时，应注意药物之间的相互作用，如有疑问应及时咨询医生。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避免药物相互作用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自我监测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在疾病管理过程中，应定期监测病情状况，记录病情变化和自身认知情况。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在疾病治疗过程中，应注意心理调适，保持积极乐观的心态，增强战胜疾病的信心。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康复锻炼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在疾病康复期，应根据医生建议进行适当的康复锻炼，以促进身体功能的恢复。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康复与自我护理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护理健康宣教形式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制作材料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选用环保、质感的纸张，确保宣传册的耐用性和质感。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宣传册内容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包括疾病预防、健康生活方式、康复护理等方面的知识，以图文并茂的形式呈现，易于理解。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设计风格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采用简洁明了的设计风格，色彩搭配合理，符合目标受众的审美习惯。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宣传册制作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https://d.book118.com/438135075003006036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2024-09-15T01:37:48.069</cp:lastPrinted>
  <dcterms:created xsi:type="dcterms:W3CDTF">2024-09-14T17:37:48Z</dcterms:created>
  <dcterms:modified xsi:type="dcterms:W3CDTF">2024-09-14T17:37:50Z</dcterms:modified>
</cp:coreProperties>
</file>