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41B63-13AC-4716-B555-A25C5394F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4BD16-582D-4C22-BA5D-59FF9991C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186EB-1E79-426A-8731-E6DD78488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DF2198-E8C9-45EC-A2BA-ED51B3B16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7D5404-0944-406B-B94A-7625CF7D4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927D4F-9180-440F-8EE7-FADAAC881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2FD79C-5FD8-45B9-A769-7EA059A6D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6FA36F-5F54-4FFE-9C59-3D9C35597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CEE2B4-9DBA-4DFF-BB53-C6404F885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9F186-B1C8-495C-BEBF-201CEDD4B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DB0264-FA83-4222-BD1D-6193817BE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35131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护理质量安全的妇女健康与生殖保健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汇报时间：2024-01-16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妇女健康与生殖保健概述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护理质量安全在妇女健康与生殖保健中的作用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妇女常见疾病及护理质量安全策略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生殖保健服务中的护理质量安全实践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通过加强护理质量安全，提高妇女在生理、心理和社会方面的健康水平。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提高妇女健康水平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推动生殖保健服务的规范化、标准化，提高服务质量。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促进生殖保健服务发展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针对妇女面临的健康问题，提出有效的解决方案和应对措施。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应对妇女健康问题挑战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护理质量安全现状分析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对当前妇女健康与生殖保健领域的护理质量安全进行概述。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关键因素探讨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分析影响护理质量安全的关键因素，如人员素质、设备条件、管理制度等。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改进策略与措施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提出针对性的改进策略与措施，包括培训、技术更新、政策完善等。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展望未来妇女健康与生殖保健领域的发展趋势，以及护理质量安全的挑战和机遇。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妇女健康与生殖保健概述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妇女健康定义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妇女健康是指女性在生理、心理、社会适应能力和生殖健康等方面的完好状态，而不仅仅是没有疾病或不适。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妇女健康对于女性自身及家庭、社会都具有重要意义。保障妇女健康有助于提高女性生活质量、促进家庭幸福和社会和谐。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妇女健康定义及重要性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生殖保健是指通过预防和治疗生殖系统疾病，促进生殖健康和生育能力的一系列措施。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生殖保健对于维护女性生殖健康、提高生育质量、降低孕产妇死亡率等方面具有重要意义。同时，也有助于减少出生缺陷、提高人口素质。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生殖保健概念及意义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生殖保健概念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我国妇女健康与生殖保健事业在近年来取得了显著进展，包括完善法律法规、提高服务质量、加强宣传教育等方面。然而，仍存在地区发展不平衡、服务资源不足等问题。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发达国家在妇女健康与生殖保健方面投入较多，建立了完善的医疗保健体系和服务网络。同时，重视宣传教育，提高女性自我保健意识和能力。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未来，随着医疗技术的不断进步和服务模式的创新，妇女健康与生殖保健将更加注重个性化、精准化服务。同时，加强国际合作与交流，共同推动全球妇女健康事业的发展。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护理质量安全在妇女健康与生殖保健中的作用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妇女健康保障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通过提供高质量的护理服务，确保妇女在生理、心理和社会方面的全面健康。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疾病预防与控制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通过有效的护理措施，预防和控制妇科疾病的发生和发展，提高妇女的生活质量。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健康教育与促进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开展针对性的健康教育和促进活动，提高妇女的健康意识和自我保健能力。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护理质量安全对妇女健康的影响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护理质量安全对生殖保健的保障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生育安全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确保妇女在生育过程中的安全，降低孕产妇死亡率和新生儿死亡率。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生殖健康咨询与服务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提供生殖健康咨询和服务，帮助妇女解决生殖健康问题，促进生殖健康。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计划生育技术指导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为妇女提供计划生育技术指导和服务，确保计划生育措施的安全和有效。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https://d.book118.com/438135131015006032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2024-09-09T09:22:32.163</cp:lastPrinted>
  <dcterms:created xsi:type="dcterms:W3CDTF">2024-09-09T01:22:32Z</dcterms:created>
  <dcterms:modified xsi:type="dcterms:W3CDTF">2024-09-09T01:22:34Z</dcterms:modified>
</cp:coreProperties>
</file>