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A588A-DD21-437E-A0C9-74527CA9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D7DBF-3E82-4B8B-8C18-282AFB73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A81AA-96C6-47C7-B4DF-1E55DA1E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26BC2-1F5B-4926-85C6-86241E0E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B9693-9135-4AA4-BCF0-616C1E64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6A8C7-6D68-4248-A183-7E11E083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CF996-B0A9-43D2-BF14-BC5A535C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4581F-58F6-4D29-B4B3-79E73D8F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4E5E7-E689-4B89-8991-F790B5DD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BCDE5-4D72-4C53-BFEE-7895DB81E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35D8C-04C5-4F6A-8A91-309FFCE4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6006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中医调养对糖尿病患者血糖控制的影响研究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中医调养理论及实践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糖尿病患者血糖控制现状分析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中医调养对糖尿病患者血糖控制影响实验设计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中医调养的理论基础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中医调养注重整体观念和辨证论治，通过调整人体内环境达到治疗目的。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中医调养在糖尿病治疗中的应用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中医调养在糖尿病治疗中具有独特优势，能够改善患者的症状和生活质量。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糖尿病的流行现状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全球范围内糖尿病发病率持续上升，成为严重的公共卫生问题。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69" b="265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采用随机对照试验，将糖尿病患者随机分为中医调养组和对照组，比较两组患者的血糖控制情况。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探讨中医调养对糖尿病患者血糖控制的影响及作用机制。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研究中医调养对糖尿病患者血糖控制的具体方法和效果，包括中药、针灸、推拿等多种治疗手段。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本研究将中医调养与现代医学相结合，探索出适合糖尿病患者的综合治疗方案，为糖尿病治疗提供新的思路和方法。同时，通过对比研究，验证中医调养在糖尿病治疗中的独特优势和疗效。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研究内容和创新点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中医调养理论及实践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平衡阴阳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中医调养强调阴阳平衡，通过调整人体内阴阳失调状态来达到治疗疾病的目的。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气血是维持人体生命活动的重要物质，中医调养注重调和气血，促进气血流通。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中医调养通过调整脏腑功能，使其恢复正常生理状态，从而改善疾病症状。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采用中药内服或外用，以调整患者体内环境，改善胰岛素抵抗，降低血糖水平。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包括针灸、推拿、拔罐等非药物治疗手段，以疏通经络、调和气血，辅助治疗糖尿病。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辨证论治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中医根据糖尿病患者的具体症状、体质等因素进行辨证论治，制定个性化的调养方案。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中医调养在糖尿病治疗中应用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根据中医食疗理论，指导患者合理搭配食物，控制饮食热量和营养成分，以达到降低血糖的目的。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运动调养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根据患者体质和病情，制定合适的运动方案，如太极拳、八段锦等，以增强体质，改善糖代谢。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情志调养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中医认为情志失调是糖尿病的重要诱因之一，因此注重情志调养，通过心理疏导、音乐疗法等方式缓解患者精神压力。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针灸是中医治疗糖尿病的常用手段之一，通过刺激穴位，调整脏腑功能，改善胰岛素抵抗，降低血糖水平。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中医调养具体方法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糖尿病患者血糖控制现状分析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糖尿病定义及分类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简要说明糖尿病的定义、分类标准，以及各类型糖尿病的特点。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介绍糖尿病的流行病学特征，包括发病率、患病率、性别和年龄分布等。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临床表现及并发症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概述糖尿病患者的典型临床表现，以及可能出现的急性和慢性并发症。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852" b="68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介绍国内外关于糖尿病患者血糖控制的标准和指南。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血糖控制现状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分析当前糖尿病患者血糖控制的总体情况，包括达标率和未达标患者的比例。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探讨在糖尿病患者血糖控制过程中存在的问题，如治疗不规范、患者依从性差、医疗资源不足等。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血糖控制现状及存在问题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https://d.book118.com/438136006112006035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2024-09-14T15:48:20.453</cp:lastPrinted>
  <dcterms:created xsi:type="dcterms:W3CDTF">2024-09-14T07:48:20Z</dcterms:created>
  <dcterms:modified xsi:type="dcterms:W3CDTF">2024-09-14T07:48:22Z</dcterms:modified>
</cp:coreProperties>
</file>