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image" Target="../media/image3.jpe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3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microsoft.com/office/2007/relationships/hdphoto" Target="../media/image2.wdp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image" Target="../media/image3.jpeg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F9B81-CA11-4B04-856E-B68AA0DE1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24933-4C13-48FC-80E7-7F081A136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7DE2C-BD17-4A75-B3E5-ED735401A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2477E-561B-4ED8-B98C-0ACFD8104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C6AD22-C04E-4272-A0C0-3A22010D2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61777-BFF9-4D8B-8FA7-A1149BD34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ADB4BB-6DB7-4EBD-B354-1E61F4277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09B8D-198B-47F5-9B52-10433067D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D33549-2AC5-4AD9-8952-30354FF6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E5322-B428-4C1A-BADA-4708586A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71747-EBB4-4053-AF12-B39F0BE38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8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2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1" name="矩形: 圆角 8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26" name="椭圆 25"/>
          <p:cNvSpPr/>
          <p:nvPr>
            <p:custDataLst>
              <p:tags r:id="rId11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17" name="直接连接符 16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/>
            <p:custDataLst>
              <p:tags r:id="rId13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7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9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4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2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5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2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VCG4117295196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alphaModFix amt="14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-100000"/>
                    </a14:imgEffect>
                  </a14:imgLayer>
                </a14:imgProps>
              </a:ext>
            </a:extLst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6" name="VCG211375358076"/>
          <p:cNvSpPr/>
          <p:nvPr>
            <p:custDataLst>
              <p:tags r:id="rId7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9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8" name="椭圆 17"/>
          <p:cNvSpPr/>
          <p:nvPr>
            <p:custDataLst>
              <p:tags r:id="rId10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9" name="椭圆 18"/>
          <p:cNvSpPr/>
          <p:nvPr>
            <p:custDataLst>
              <p:tags r:id="rId11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2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署名"/>
          <p:cNvSpPr txBox="1">
            <a:spLocks noGrp="1"/>
          </p:cNvSpPr>
          <p:nvPr>
            <p:ph type="body" idx="2"/>
            <p:custDataLst>
              <p:tags r:id="rId13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100000">
                      <a:schemeClr val="accent1"/>
                    </a:gs>
                    <a:gs pos="0">
                      <a:schemeClr val="accent1">
                        <a:lumMod val="75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uFillTx/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6101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中医养生的理论基础与实践方法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5" name="序号"/>
          <p:cNvSpPr txBox="1"/>
          <p:nvPr>
            <p:custDataLst>
              <p:tags r:id="rId4"/>
            </p:custDataLst>
          </p:nvPr>
        </p:nvSpPr>
        <p:spPr>
          <a:xfrm>
            <a:off x="3240272" y="207070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5"/>
            </p:custDataLst>
          </p:nvPr>
        </p:nvSpPr>
        <p:spPr>
          <a:xfrm>
            <a:off x="4170680" y="1742440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中医养生的理论基础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4" name="序号"/>
          <p:cNvSpPr txBox="1"/>
          <p:nvPr>
            <p:custDataLst>
              <p:tags r:id="rId6"/>
            </p:custDataLst>
          </p:nvPr>
        </p:nvSpPr>
        <p:spPr>
          <a:xfrm>
            <a:off x="7432447" y="207070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1" name="标题"/>
          <p:cNvSpPr txBox="1"/>
          <p:nvPr>
            <p:custDataLst>
              <p:tags r:id="rId7"/>
            </p:custDataLst>
          </p:nvPr>
        </p:nvSpPr>
        <p:spPr>
          <a:xfrm>
            <a:off x="8362950" y="1821180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中医养生的原则和方法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3" name="序号"/>
          <p:cNvSpPr txBox="1"/>
          <p:nvPr>
            <p:custDataLst>
              <p:tags r:id="rId8"/>
            </p:custDataLst>
          </p:nvPr>
        </p:nvSpPr>
        <p:spPr>
          <a:xfrm>
            <a:off x="3240272" y="380276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5" name="标题"/>
          <p:cNvSpPr txBox="1"/>
          <p:nvPr>
            <p:custDataLst>
              <p:tags r:id="rId9"/>
            </p:custDataLst>
          </p:nvPr>
        </p:nvSpPr>
        <p:spPr>
          <a:xfrm>
            <a:off x="4170680" y="3474085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中医养生的实践应用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7" name="序号"/>
          <p:cNvSpPr txBox="1"/>
          <p:nvPr>
            <p:custDataLst>
              <p:tags r:id="rId10"/>
            </p:custDataLst>
          </p:nvPr>
        </p:nvSpPr>
        <p:spPr>
          <a:xfrm>
            <a:off x="7432447" y="3802768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39" name="标题"/>
          <p:cNvSpPr txBox="1"/>
          <p:nvPr>
            <p:custDataLst>
              <p:tags r:id="rId11"/>
            </p:custDataLst>
          </p:nvPr>
        </p:nvSpPr>
        <p:spPr>
          <a:xfrm>
            <a:off x="8362950" y="3474085"/>
            <a:ext cx="2904490" cy="13430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中医养生的科学性与未来发展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2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中医养生的理论基础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中医学的基本概念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整体观念：强调人体内部与外部环境的统一性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辨证论治：根据个体差异进行个性化治疗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阴阳五行：解释人体生理病理变化的理论基础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经络学说：阐述人体气血运行和脏腑功能相互关联的机制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阴阳五行理论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阴阳理论：指事物存在的相互对立、相互依存、相互转化的两个方面，是中医养生的基本原则之一。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五行理论：指木、火、土、金、水五种基本物质的运动变化，是中医养生的基本理论之一。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阴阳五行相生相克：指事物之间相互作用、相互制约的关系，是中医养生中调节人体平衡的重要理论。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阴阳平衡与人体健康：中医认为人体的健康状态是阴阳平衡的表现，养生方法应遵循阴阳平衡的原则。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脏腑经络理论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经络理论：经络是人体内气血运行的通道，通过针灸、按摩等方式刺激经络穴位，可以调节身体机能，治疗疾病。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脏腑理论：中医认为人体内部器官协同工作，维持生命活动，注重调理脏腑功能以保持身体健康。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五行相生相克：中医认为自然界和人体内部存在五行相生相克的关系，通过调理五行平衡，可以达到养生保健的效果。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阴阳平衡：中医认为人体内部阴阳平衡是保持健康的关键，通过调节阴阳平衡，可以预防和治疗疾病。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体质与养生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体质的概念：指个体在先天遗传和后天环境的影响下，形成的相对稳定的身体特征。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体质与养生的关系：不同体质的人需要不同的养生方法，合理调整饮食、运动、作息等生活习惯，以保持身体健康。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常见体质类型：包括平和质、气虚质、阳虚质、阴虚质、痰湿质、湿热质、血瘀质、气郁质和特禀质等。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养生方法：针对不同体质类型，采取相应的饮食调理、运动锻炼、情志调养等措施，以调节身体机能，增强免疫力。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中医养生的原则和方法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顺应自然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中医认为自然界的变化规律直接影响人体的生理和病理变化，因此养生需要顺应自然界的阴阳五行规律。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春夏养阳，秋冬养阴，根据季节变化调整饮食和作息，以保持体内阴阳平衡。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早晨日出而作，晚上日落而息，遵循自然界的昼夜节律，保持规律的作息习惯。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避免过度使用空调和暖气等人工设备，保持与自然界的温度和湿度相适应。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调和阴阳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定义：中医认为人体内部阴阳平衡是健康的关键，调和阴阳就是通过各种方法使人体内的阴阳达到平衡状态。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方法：饮食调理、运动调理、中药调理、针灸按摩等。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实践：根据个人体质和健康状况，选择适合自己的调理方法，长期坚持，可达到养生保健的效果。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原则：保持阴阳平衡、调理气血、调理脏腑功能、扶正祛邪等。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脏腑养生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不同脏腑的养生重点：心、肝、脾、肺、肾等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脏腑养生的原则：调和阴阳，平衡脏腑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脏腑养生的方法：食疗、按摩、针灸等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脏腑养生的注意事项：避免过度刺激，遵循个体差异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饮食养生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食疗方案：根据个人体质和病情制定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注意事项：避免过度饮食，注意食物搭配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方法：节制饮食，定时定量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原则：食疗为主，药疗为辅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https://d.book118.com/438136101026006026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&#10;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YPE" val="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1_1"/>
  <p:tag name="KSO_WM_UNIT_INDEX" val="1_1_1"/>
  <p:tag name="KSO_WM_UNIT_LAYERLEVEL" val="1_1_1"/>
  <p:tag name="KSO_WM_UNIT_LINE_FILL_TYPE" val="2"/>
  <p:tag name="KSO_WM_UNIT_LINE_FORE_SCHEMECOLOR_INDEX" val="5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2_1"/>
  <p:tag name="KSO_WM_UNIT_INDEX" val="1_2_1"/>
  <p:tag name="KSO_WM_UNIT_LAYERLEVEL" val="1_1_1"/>
  <p:tag name="KSO_WM_UNIT_LINE_FILL_TYPE" val="2"/>
  <p:tag name="KSO_WM_UNIT_LINE_FORE_SCHEMECOLOR_INDEX" val="5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3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3_1"/>
  <p:tag name="KSO_WM_UNIT_INDEX" val="1_3_1"/>
  <p:tag name="KSO_WM_UNIT_LAYERLEVEL" val="1_1_1"/>
  <p:tag name="KSO_WM_UNIT_LINE_FILL_TYPE" val="2"/>
  <p:tag name="KSO_WM_UNIT_LINE_FORE_SCHEMECOLOR_INDEX" val="5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i*1_4_1"/>
  <p:tag name="KSO_WM_UNIT_INDEX" val="1_4_1"/>
  <p:tag name="KSO_WM_UNIT_LAYERLEVEL" val="1_1_1"/>
  <p:tag name="KSO_WM_UNIT_LINE_FILL_TYPE" val="2"/>
  <p:tag name="KSO_WM_UNIT_LINE_FORE_SCHEMECOLOR_INDEX" val="5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EXT_FILL_FORE_SCHEMECOLOR_INDEX" val="13"/>
  <p:tag name="KSO_WM_UNIT_TEXT_FILL_TYPE" val="1"/>
  <p:tag name="KSO_WM_UNIT_TYPE" val="l_h_a"/>
  <p:tag name="KSO_WM_UNIT_USESOURCEFORMAT_APPLY" val="0"/>
  <p:tag name="KSO_WM_UNIT_VALUE" val="36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7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9.xml><?xml version="1.0" encoding="utf-8"?>
<p:tagLst xmlns:p="http://schemas.openxmlformats.org/presentationml/2006/main">
  <p:tag name="KSO_WM_TEMPLATE_CATEGORY" val="custom"/>
  <p:tag name="KSO_WM_TEMPLATE_INDEX" val="2023028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中医养生的理论基础与实践方法</vt:lpstr>
      <vt:lpstr>目录</vt:lpstr>
      <vt:lpstr>中医养生的理论基础</vt:lpstr>
      <vt:lpstr>中医学的基本概念</vt:lpstr>
      <vt:lpstr>阴阳五行理论</vt:lpstr>
      <vt:lpstr>脏腑经络理论</vt:lpstr>
      <vt:lpstr>体质与养生</vt:lpstr>
      <vt:lpstr>中医养生的原则和方法</vt:lpstr>
      <vt:lpstr>顺应自然</vt:lpstr>
      <vt:lpstr>调和阴阳</vt:lpstr>
      <vt:lpstr>脏腑养生</vt:lpstr>
      <vt:lpstr>饮食养生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2024-09-03T06:03:46.949</cp:lastPrinted>
  <dcterms:created xsi:type="dcterms:W3CDTF">2024-09-02T22:03:46Z</dcterms:created>
  <dcterms:modified xsi:type="dcterms:W3CDTF">2024-09-02T22:03:49Z</dcterms:modified>
</cp:coreProperties>
</file>