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69BB9-29DF-4CC6-92F6-74FAC7D1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5D3C6-AC7E-4726-A703-7C17A94E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9EFC3-D037-4524-9806-B78349F2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37258-2EFD-43E6-9C32-05C35BB7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61B880-ADE0-4A32-B7C2-44830237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4F15D-AB35-4991-893A-5E6C5FA5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A07EE-5EAF-47E3-AB0A-D303049B8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1BE83-FE5E-4C2E-8341-9A3279B3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DA727-7AB5-47C1-BF7D-4E1763587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EE3A-B725-40BD-A082-D4918C09F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C5885-CA5D-456C-AEF9-A9467063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40135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社交媒体隐私保护的最佳实践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社交媒体隐私泄露途径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社交媒体隐私保护技术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社交媒体平台隐私保护策略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用户自身隐私保护行为建议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企业和政府在社交媒体隐私保护中的角色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社交媒体普及程度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全球范围内，社交媒体用户数量持续增长，覆盖各个年龄段和群体。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社交媒体平台如Facebook、Twitter、Instagram等在全球范围内广泛使用。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社交媒体已成为人们获取信息、交流和娱乐的重要渠道。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近年来，多起隐私泄露事件在社交媒体平台上发生，涉及用户个人信息、位置、兴趣爱好等敏感数据。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这些事件引发了人们对社交媒体平台隐私保护措施的关注和质疑。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93" b="80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隐私泄露事件对企业声誉和用户信任度造成了严重影响。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隐私泄露事件频发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85" b="1828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52" b="1695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保护个人隐私是维护个人尊严和权利的重要一环。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隐私泄露可能导致个人信息被滥用，增加网络欺诈风险，甚至威胁到个人安全。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有效的隐私保护措施可以提高用户对社交媒体平台的信任度，增强用户忠诚度，促进企业可持续发展。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隐私保护重要性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社交媒体隐私泄露途径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由于内部管理不善或黑客攻击，导致用户数据被非法获取。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社交媒体平台通过追踪用户行为，收集用户个人信息，用于精准推送广告和其他商业活动。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平台数据泄露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广告追踪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平台内部泄露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11" b="41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用户在登录第三方应用时，可能会被要求授权个人信息，一旦这些应用存在安全漏洞，用户信息就可能被窃取。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一些第三方应用可能包含恶意软件，这些软件会在用户不知情的情况下，窃取个人信息并上传至黑客控制的服务器。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第三方应用授权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第三方应用泄露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不安全的账户设置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用户账户设置不安全，如使用弱密码、未启用双重认证等，可能导致账户被非法登录。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不慎分享个人信息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用户在社交媒体上分享个人信息时，可能不慎泄露敏感信息，如家庭地址、电话号码等。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用户自身行为泄露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定期检查账户设置，确保隐私设置符合个人需求。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使用强密码和启用双重认证，确保账户安全。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谨慎授权第三方应用，避免个人信息被过度获取。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用户自身行为泄露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914" b="491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注意个人信息分享，避免泄露敏感信息。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关注隐私政策和安全公告，及时了解平台和第三方应用的安全措施和隐私政策变更。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用户自身行为泄露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社交媒体隐私保护技术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通过使用加密算法，将敏感信息转换为无法识别的格式，以保护用户数据在传输和存储过程中的安全。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端到端加密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确保只有发送方和接收方能够解密和读取信息，即使数据在传输过程中被截获，也无法被第三方获取。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加密密钥管理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建立安全的密钥管理系统，确保密钥的生成、存储和使用都受到保护，防止密钥泄露。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259" b="2025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匿名化处理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通过去除或模糊敏感信息，使得数据无法与特定个体关联，从而保护用户隐私。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泛化技术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将具体信息替换为更一般的信息，例如将具体日期替换为年份或月份。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差分隐私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通过添加噪声干扰数据，使得个体数据无法被准确识别，同时保持数据的统计意义。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匿名化技术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https://d.book118.com/438140135027006026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2024-09-03T06:46:06.379</cp:lastPrinted>
  <dcterms:created xsi:type="dcterms:W3CDTF">2024-09-02T22:46:06Z</dcterms:created>
  <dcterms:modified xsi:type="dcterms:W3CDTF">2024-09-02T22:46:08Z</dcterms:modified>
</cp:coreProperties>
</file>