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E5AEB-D261-485D-A9CB-9630E2AA0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6240D-8F8C-4391-A262-6925D7E41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8BA21-1988-4AC1-88DA-1667A5AB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DD462-B75E-46B1-986E-5473DA1A6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F2229-27A4-4EB4-A919-EB97FAD0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3EE38-ED71-44BB-BAE1-999E2229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7D3FD-5510-43D6-98A7-D66340EB7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04EB-E114-4D71-A7F3-51DD4D80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0E384-9C49-4726-994F-F1C7F3B48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87E58-3473-484D-891D-D4EF1B40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B0417-C338-4376-87C1-F9662C5B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41022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心理健康事故案例分析报告总结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0" r="1320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63" r="286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本报告旨在分析心理健康事故案例，总结事故发生的原因、过程和结果，为预防类似事故提供借鉴和参考。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随着社会压力的增加和生活节奏的加快，心理健康问题日益突出，心理健康事故频发，引起了广泛关注。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选择的案例应具有代表性，能反映心理健康事故的主要类型和特点。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案例应具有典型性，有助于深入剖析事故原因和过程。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案例应具有实际应用价值，能为预防和处理心理健康事故提供指导和借鉴。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心理健康事故案例概述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悲剧性后果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某公司高管因长期患有抑郁症，最终选择自杀身亡，留下了妻子和年幼的孩子。此案例突显了抑郁症对个体和家庭造成的严重后果，以及社会对心理健康问题的忽视。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案例一：抑郁症导致的自杀事件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职业心理健康问题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一位医生因长期超负荷工作，患上了严重的焦虑症和抑郁症。此案例强调了工作压力对职业心理健康的负面影响，以及预防措施的重要性。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案例二：工作压力导致的心理疾病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一位女性遭受长期家庭暴力，导致她出现了严重的心理创伤和自我认同问题。此案例揭示了家庭暴力对个体心理健康的毁灭性影响，以及社会支持系统的重要性。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案例三：家庭暴力导致的心理创伤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https://d.book118.com/438141022042006044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2024-09-24T07:31:38.529</cp:lastPrinted>
  <dcterms:created xsi:type="dcterms:W3CDTF">2024-09-23T23:31:38Z</dcterms:created>
  <dcterms:modified xsi:type="dcterms:W3CDTF">2024-09-23T23:31:40Z</dcterms:modified>
</cp:coreProperties>
</file>