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A32B7-A243-4C8E-82C1-3D8BC6495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6D187-4605-4DCE-B422-B692D6CB3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BF8BF-826F-48F9-AC99-B236856AE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EDD97-3885-428A-A56F-644C4738E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AD14E6-2ABD-4E10-8239-97EE124C5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9C914E-6438-4F01-8FA7-E9C2D28D5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9644A8-E216-4DA6-9204-4C28B4866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73EB0-92C8-4168-8EE2-748AB1236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A88AB-A77A-4CCB-BD96-F0E0CD9E3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510A3-B557-4558-9EBC-DC3F193AB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E698E-20CB-4EA2-B950-A2BB93D67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4107105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社区人群保健及护理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社区保健服务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社区护理服务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社区保健及护理的挑战与对策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社区人群保健及护理是指通过一系列措施，为社区居民提供全面的健康服务和照顾，以促进和维护他们的身心健康。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社区保健及护理的目标是预防疾病、促进健康、减少健康风险和提高生活质量。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3889" b="2388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社区保健及护理涉及多个领域，包括健康教育、预防接种、慢性病管理、康复服务、心理咨询等。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950" b="995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17" r="149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提高居民健康水平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促进社区发展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社区保健的重要性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通过提供全面的保健及护理服务，可以有效地预防和控制疾病，提高居民的整体健康水平。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健康的社区居民能够更好地参与社会活动，提高社区的凝聚力和活力，促进社区的发展。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预防疾病的发生可以减少对医疗资源的依赖，降低医疗成本，减轻家庭和社会的经济负担。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通过保健及护理服务，可以帮助居民改善生活习惯、提高自我保健能力，从而提高生活质量。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社区保健服务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为社区居民提供定期的健康检查服务，包括身体检查、实验室检查等，以早期发现潜在的健康问题。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根据国家免疫规划，为社区居民提供预防接种服务，降低传染病的发生率。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针对高血压、糖尿病等慢性病，提供定期监测、评估和干预服务，降低慢性病对居民健康的影响。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预防保健服务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治疗康复服务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常见病诊疗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为社区居民提供常见病的诊疗服务，如感冒、咳嗽等常见病症的处理。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针对手术后或慢性病患者，提供康复治疗服务，如物理治疗、康复训练等。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为社区居民提供疼痛管理服务，如疼痛评估、药物治疗和物理治疗等。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健康宣传资料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制作和发放各种健康宣传资料，如健康手册、宣传海报等，方便居民了解和学习健康知识。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组织各种健康教育活动，如健康讲座、义诊等，提高居民的健康意识和自我保健能力。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健康跟踪与评估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对社区居民的健康状况进行跟踪和评估，了解居民的健康需求和问题，为制定更有效的保健计划提供依据。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125" r="12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健康教育与健康促进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社区护理服务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为社区居民建立健康档案，记录基本信息、健康状况、疾病史等，以便跟踪管理和及时干预。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健康档案建立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开展健康教育活动，普及健康知识，提高居民健康素养和自我保健能力。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组织定期健康检查，监测居民健康状况，及时发现潜在疾病和健康问题。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https://d.book118.com/438141071050006046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2024-09-27T04:40:40.042</cp:lastPrinted>
  <dcterms:created xsi:type="dcterms:W3CDTF">2024-09-26T20:40:40Z</dcterms:created>
  <dcterms:modified xsi:type="dcterms:W3CDTF">2024-09-26T20:40:42Z</dcterms:modified>
</cp:coreProperties>
</file>