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360C0-63B5-4E0E-8FC2-AD3E6C19B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9F715-A033-47E0-8789-8D85D8F9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B7395-50A6-45DE-A384-FEF336494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06814-AA77-476A-BD4A-6B8325B4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FBB0AD-A559-49DB-AAB1-96FA769EB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8BAE5-FA4A-4DBD-95D0-008D3F00E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75263-0118-4625-A9AA-2E08FD5F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FDA0E-56C4-49C0-AD28-3A4ED6802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CAE38-4CEE-4CD6-A24B-09763955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64BDD-DD1D-4302-90B2-78D7AB966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2E070-273C-48A6-B0D5-206D35ADE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4111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利用心理危机评估培训提高工作效能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工作效能与心理危机的关系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利用心理危机评估培训提高工作效能的实践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94" b="15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提升员工心理素质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当前工作环境下，员工面临的心理压力日益增大，通过心理危机评估培训，可以增强员工的心理素质和抗压能力。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预防心理危机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及时发现并干预员工的心理问题，防止心理危机事件的发生，保障员工的身心健康。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通过培训使员工掌握应对心理危机的方法和技巧，改善工作状态，提高工作效率和绩效。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心理危机识别与评估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心理危机干预与支持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心理健康促进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培训员工如何识别心理危机的迹象和信号，掌握专业的心理评估工具和方法。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培训员工提供初步的心理危机干预和支持，如倾听、安慰、鼓励等，协助员工度过心理难关。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教授员工有效的压力管理技巧，如情绪调节、时间管理、放松训练等，帮助员工缓解工作压力。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引导员工关注自身心理健康，提供心理健康知识和资源，促进员工心理成长和发展。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心理危机是指个体在面临重大问题或突然事件时，由于无法有效应对而产生的心理失衡状态。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包括发展性危机、境遇性危机和存在性危机等，分别对应个体不同发展阶段和面临的不同情境。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58" b="21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心理危机评估能够及时发现个体的心理问题，为采取有效干预措施提供依据，防止问题进一步恶化。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通过评估个体的心理状态、应对能力和社会支持等方面，为制定个性化的心理干预计划提供指导，促进个体心理健康的恢复和发展。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包括心理测验、量表和问卷等，如症状自评量表（SCL-90）、焦虑自评量表（SAS）和抑郁自评量表（SDS）等。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包括观察法、访谈法和调查法等，通过观察个体的言行举止、与个体进行面对面交谈或发放问卷收集信息等方式进行评估。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心理危机评估的常用工具和方法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工作效能与心理危机的关系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25" r="1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指个体在工作过程中实现目标的能力和效率，包括任务完成情况、工作质量、工作效率等方面。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工作效能定义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工作效能受多种因素影响，如个人能力、工作态度、工作环境、组织管理等。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工作效能的定义和影响因素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心理危机可能导致员工感到压力和焦虑，影响工作注意力和专注度，降低工作效率。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压力与焦虑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心理危机引发的情绪波动可能使员工在工作中表现出不稳定的行为，影响工作质量和团队协作。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受心理危机困扰的员工可能对自己的能力产生怀疑，缺乏自信，不敢承担挑战性工作，从而影响个人和团队的发展。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心理危机对工作效能的影响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https://d.book118.com/438141114015006032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2024-09-09T09:23:53.257</cp:lastPrinted>
  <dcterms:created xsi:type="dcterms:W3CDTF">2024-09-09T01:23:53Z</dcterms:created>
  <dcterms:modified xsi:type="dcterms:W3CDTF">2024-09-09T01:23:55Z</dcterms:modified>
</cp:coreProperties>
</file>