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7DBF5-D10C-491A-BF04-537B60B95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D2D63-8900-4E61-A077-7E29BE039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44ACF-4BF1-4346-9668-C49A1C7E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9F1CF-12E6-4095-A371-A6EF22546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1E5E3-D981-4407-800B-973C8A7BB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F1C0F-3C82-478A-BC47-D0143FAF9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56528-5641-46FA-B6C1-295CD81AA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7CC3F-C5A7-4CE6-AFC4-40E7063B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FED3B-A458-4DDB-8B02-E32AE8AE2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F5250-F16A-4F8F-8D85-8EBC2B82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6C7F5-7C87-4BD3-BB88-5B862B39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0130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中风患者的情志护理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中风患者情志护理的重要性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中风患者情志护理的方法和技巧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中风患者情志护理的实践案例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中风患者情志护理的未来展望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05" r="260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中风是一种急性脑血管事件，由于脑部血管阻塞或破裂导致脑组织损伤。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中风的症状包括突然出现的肢体瘫痪、感觉障碍、言语不清、视力模糊等。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中风的主要原因包括动脉粥样硬化、高血压、糖尿病、高血脂等。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中风的危险因素包括年龄、性别、遗传、不良生活习惯等。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中风的原因和风险因素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中风的诊断主要依据患者的病史、体格检查和影像学检查，如CT或MRI。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中风的治疗方法包括药物治疗、手术治疗和康复治疗等。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中风的诊断和治疗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中风患者情志护理的重要性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长期焦虑、抑郁、愤怒等负面情绪可能导致血压升高，增加中风风险。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生活、工作等压力可能导致身体紧张，引起血管痉挛，诱发中风。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家庭矛盾、社交孤立等不良人际关系可能影响心理健康，增加中风风险。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情志因素对中风的影响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通过情志护理减轻患者焦虑情绪，提高康复信心。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通过心理疏导和关爱，帮助患者调整心态，积极面对康复过程。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良好的情志护理有助于改善患者的生活质量，提高康复效果。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情志护理在中风康复中的作用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提供心理疏导、认知行为疗法等，帮助患者应对焦虑、抑郁等情绪问题。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培训家属如何提供心理支持，帮助其更好地理解和应对患者的情感需求。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家属心理支持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鼓励患者及家属参与康复小组、社交活动等，建立互助支持系统。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患者及家属的心理支持需求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中风患者情志护理的方法和技巧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https://d.book118.com/445000130113011100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2024-09-08T03:02:52.422</cp:lastPrinted>
  <dcterms:created xsi:type="dcterms:W3CDTF">2024-09-07T19:02:52Z</dcterms:created>
  <dcterms:modified xsi:type="dcterms:W3CDTF">2024-09-07T19:02:54Z</dcterms:modified>
</cp:coreProperties>
</file>