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5A51C-C574-4AB8-9709-779990AC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88F0D-69FF-481B-AB31-ABAD8EA75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07C27-F92F-401A-94BF-50E85131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67FC4-EDC1-4B2F-8940-F6E3518F8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C3C5EE-653C-4A6A-ADF0-6AC4908AD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149EB-48CB-4CD8-8E6A-4405BE2FC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B2B45-90A6-4FBB-85D6-2521DDF47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0C578-84DA-41F5-9DEB-F65FC6F0E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AC4C8-DD58-4AB2-A990-D7130FC3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EDCBF-56CD-458A-9A72-6B9591217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0730-A130-4354-BF62-3539BCEC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00310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了解危化品运输安全知识，减少潜在风险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潜在风险分析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根据危险特性，危化品主要分为爆炸品、压缩气体和液化气体、易燃液体、易燃固体、自燃物品和遇湿易燃物品、氧化剂和有机过氧化物、毒害品和感染性物品、放射性物品、腐蚀品等类别。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危化品，即危险化学品，是指具有易燃、易爆、有毒、有害和放射性等特性，在运输、储存、使用或处置过程中，可能对人体健康、财产或环境造成危害的化学品。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95" r="61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危化品的运输方式主要包括公路运输、铁路运输、水路运输和航空运输。不同运输方式有其特定的适用条件和安全要求。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危化品运输具有高风险性，一旦发生事故，后果往往非常严重。因此，对危化品的包装、标识、装卸和运输等环节都有严格的安全规定。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08" b="112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我国针对危化品运输制定了《危险化学品安全管理条例》等一系列法规和标准，对危化品的生产、储存、使用和运输等环节进行全面监管。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联合国《关于危险货物运输的建议书》等国际标准也为各国危化品运输提供了指导和参考。这些标准涉及危化品的分类、包装、标识和运输等方面，旨在确保危化品运输的安全性和环保性。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89" r="6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389" r="4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包装与标识要求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根据危化品的性质选择适当的包装材料，如耐腐蚀、耐压、防震等，确保包装完好无损。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在包装上醒目地标注危化品的名称、危险性类别、数量、生产日期等信息，以及相应的安全警示标志。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对于易燃、易爆、有毒等危险性较大的危化品，应采取额外的防护措施，如加装防火罩、防毒面具等。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确保装卸人员具备危化品装卸操作的专业知识和技能，熟悉相关安全操作规程。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装卸人员培训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33" r="2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防止混装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使用符合安全标准的专用装卸工具，避免使用不合适的工具导致泄漏或破损。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严格按照危化品的性质和类别进行分类装卸，禁止不同性质或类别的危化品混装。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选择合适运输工具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配备应急设备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运输过程中的安全措施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根据危化品的性质和数量选择合适的运输工具，如专用槽车、集装箱等，确保运输过程中的安全。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在运输过程中严格遵守交通规则，保持车速稳定、避免急刹车等行为，减少事故风险。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与相关部门保持实时通讯联系，及时报告运输过程中的异常情况，以便得到及时指导和支持。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随车配备必要的应急处理设备，如灭火器、防毒面具、急救药品等，以便在紧急情况下及时处理。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潜在风险分析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如超速、疲劳驾驶、违规变道等，可能导致交通事故和危化品泄漏。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750" r="8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驾驶员操作不当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危化品包装不符合标准或破损，可能导致泄漏和污染。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包装不规范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装卸过程中操作不规范，如摔落、碰撞等，可能导致包装破损和泄漏。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装卸不当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24" b="4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286" b="13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车辆故障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如刹车失灵、轮胎爆胎等，可能导致交通事故和危化品泄漏。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包装容器问题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容器设计不合理、材质不耐腐蚀等，可能导致泄漏和污染。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安全设施缺失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如防火、防爆、防静电等设施不完善，可能增加事故发生的概率和严重程度。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https://d.book118.com/445000310324011103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2024-09-13T10:19:03.669</cp:lastPrinted>
  <dcterms:created xsi:type="dcterms:W3CDTF">2024-09-13T02:19:03Z</dcterms:created>
  <dcterms:modified xsi:type="dcterms:W3CDTF">2024-09-13T02:19:05Z</dcterms:modified>
</cp:coreProperties>
</file>