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84184-8D73-437B-8809-E78289E47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DCFDA-906D-487B-97BF-91517D8A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3670B-03DA-4876-B359-3A2EA969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9BB69-1CE8-4710-AB78-A827C2982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CBAFF5-93D5-44FC-BC67-5B41F7C3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B58DB2-0C6C-4846-81AC-F75E4EB61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D5D36-3DD8-408C-8408-6A313923A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692C1-EB92-46BA-8BFB-93157FAD9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F058B-A384-41D1-B88E-6258BB4D7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F822B-469A-49C2-925E-02EF2EEA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48F49-B040-4E36-8DCF-285E1D56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03342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铁路车间安全培训时间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铁路车间安全基础知识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铁路车间安全操作规程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铁路车间事故案例分析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铁路车间安全培训总结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https://d.book118.com/445000334223011101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2024-09-10T03:34:16.630</cp:lastPrinted>
  <dcterms:created xsi:type="dcterms:W3CDTF">2024-09-09T19:34:16Z</dcterms:created>
  <dcterms:modified xsi:type="dcterms:W3CDTF">2024-09-09T19:34:18Z</dcterms:modified>
</cp:coreProperties>
</file>